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58" r:id="rId3"/>
    <p:sldId id="257" r:id="rId4"/>
    <p:sldId id="324" r:id="rId5"/>
    <p:sldId id="301" r:id="rId6"/>
    <p:sldId id="302" r:id="rId7"/>
    <p:sldId id="260" r:id="rId8"/>
    <p:sldId id="323" r:id="rId9"/>
    <p:sldId id="261" r:id="rId10"/>
    <p:sldId id="262" r:id="rId11"/>
    <p:sldId id="270" r:id="rId12"/>
    <p:sldId id="273" r:id="rId13"/>
    <p:sldId id="298" r:id="rId14"/>
    <p:sldId id="304" r:id="rId15"/>
    <p:sldId id="271" r:id="rId16"/>
    <p:sldId id="272" r:id="rId17"/>
    <p:sldId id="274" r:id="rId18"/>
    <p:sldId id="275" r:id="rId19"/>
    <p:sldId id="276" r:id="rId20"/>
    <p:sldId id="277" r:id="rId21"/>
    <p:sldId id="282" r:id="rId22"/>
    <p:sldId id="283" r:id="rId23"/>
    <p:sldId id="281" r:id="rId24"/>
    <p:sldId id="284" r:id="rId25"/>
    <p:sldId id="285" r:id="rId26"/>
    <p:sldId id="264" r:id="rId27"/>
    <p:sldId id="325" r:id="rId28"/>
    <p:sldId id="266" r:id="rId29"/>
    <p:sldId id="287" r:id="rId30"/>
    <p:sldId id="293" r:id="rId31"/>
    <p:sldId id="292" r:id="rId32"/>
    <p:sldId id="291" r:id="rId33"/>
    <p:sldId id="294" r:id="rId34"/>
    <p:sldId id="295" r:id="rId35"/>
    <p:sldId id="296" r:id="rId36"/>
    <p:sldId id="297" r:id="rId37"/>
    <p:sldId id="286" r:id="rId38"/>
    <p:sldId id="299" r:id="rId39"/>
    <p:sldId id="313" r:id="rId40"/>
    <p:sldId id="322" r:id="rId41"/>
    <p:sldId id="317" r:id="rId42"/>
    <p:sldId id="319" r:id="rId43"/>
    <p:sldId id="318" r:id="rId44"/>
    <p:sldId id="321" r:id="rId45"/>
    <p:sldId id="314" r:id="rId46"/>
    <p:sldId id="303" r:id="rId47"/>
    <p:sldId id="315" r:id="rId48"/>
    <p:sldId id="316" r:id="rId49"/>
    <p:sldId id="326" r:id="rId50"/>
    <p:sldId id="327" r:id="rId51"/>
    <p:sldId id="335" r:id="rId52"/>
    <p:sldId id="332" r:id="rId53"/>
    <p:sldId id="329" r:id="rId54"/>
    <p:sldId id="330" r:id="rId55"/>
    <p:sldId id="331" r:id="rId56"/>
    <p:sldId id="338" r:id="rId57"/>
    <p:sldId id="333" r:id="rId58"/>
    <p:sldId id="334" r:id="rId59"/>
    <p:sldId id="336" r:id="rId60"/>
    <p:sldId id="337" r:id="rId61"/>
    <p:sldId id="339" r:id="rId62"/>
    <p:sldId id="340" r:id="rId63"/>
    <p:sldId id="348" r:id="rId64"/>
    <p:sldId id="347" r:id="rId65"/>
    <p:sldId id="349" r:id="rId66"/>
    <p:sldId id="341" r:id="rId67"/>
    <p:sldId id="344" r:id="rId68"/>
    <p:sldId id="343" r:id="rId69"/>
    <p:sldId id="342" r:id="rId70"/>
    <p:sldId id="358" r:id="rId71"/>
    <p:sldId id="359" r:id="rId72"/>
    <p:sldId id="346" r:id="rId73"/>
    <p:sldId id="351" r:id="rId74"/>
    <p:sldId id="352" r:id="rId75"/>
    <p:sldId id="350" r:id="rId76"/>
    <p:sldId id="353" r:id="rId77"/>
    <p:sldId id="354" r:id="rId78"/>
    <p:sldId id="355" r:id="rId79"/>
    <p:sldId id="356" r:id="rId80"/>
    <p:sldId id="357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er Closer" id="{F4300BA8-B877-4BC2-A0B2-470F1A26FC80}">
          <p14:sldIdLst>
            <p14:sldId id="256"/>
            <p14:sldId id="258"/>
            <p14:sldId id="257"/>
            <p14:sldId id="324"/>
            <p14:sldId id="301"/>
            <p14:sldId id="302"/>
            <p14:sldId id="260"/>
            <p14:sldId id="323"/>
            <p14:sldId id="261"/>
            <p14:sldId id="262"/>
            <p14:sldId id="270"/>
            <p14:sldId id="273"/>
            <p14:sldId id="298"/>
            <p14:sldId id="304"/>
            <p14:sldId id="271"/>
            <p14:sldId id="272"/>
            <p14:sldId id="274"/>
            <p14:sldId id="275"/>
            <p14:sldId id="276"/>
            <p14:sldId id="277"/>
            <p14:sldId id="282"/>
            <p14:sldId id="283"/>
            <p14:sldId id="281"/>
            <p14:sldId id="284"/>
            <p14:sldId id="285"/>
          </p14:sldIdLst>
        </p14:section>
        <p14:section name="Graphics" id="{EB15E570-F7F8-4F47-976E-1703426C3EF9}">
          <p14:sldIdLst>
            <p14:sldId id="264"/>
            <p14:sldId id="325"/>
            <p14:sldId id="266"/>
            <p14:sldId id="287"/>
            <p14:sldId id="293"/>
            <p14:sldId id="292"/>
            <p14:sldId id="291"/>
            <p14:sldId id="294"/>
            <p14:sldId id="295"/>
            <p14:sldId id="296"/>
            <p14:sldId id="297"/>
            <p14:sldId id="286"/>
            <p14:sldId id="299"/>
            <p14:sldId id="313"/>
            <p14:sldId id="322"/>
            <p14:sldId id="317"/>
            <p14:sldId id="319"/>
            <p14:sldId id="318"/>
            <p14:sldId id="321"/>
            <p14:sldId id="314"/>
            <p14:sldId id="303"/>
            <p14:sldId id="315"/>
            <p14:sldId id="316"/>
            <p14:sldId id="326"/>
            <p14:sldId id="327"/>
            <p14:sldId id="335"/>
            <p14:sldId id="332"/>
            <p14:sldId id="329"/>
            <p14:sldId id="330"/>
            <p14:sldId id="331"/>
            <p14:sldId id="338"/>
            <p14:sldId id="333"/>
            <p14:sldId id="334"/>
            <p14:sldId id="336"/>
            <p14:sldId id="337"/>
            <p14:sldId id="339"/>
            <p14:sldId id="340"/>
            <p14:sldId id="348"/>
            <p14:sldId id="347"/>
            <p14:sldId id="349"/>
            <p14:sldId id="341"/>
            <p14:sldId id="344"/>
            <p14:sldId id="343"/>
            <p14:sldId id="342"/>
            <p14:sldId id="358"/>
            <p14:sldId id="359"/>
            <p14:sldId id="346"/>
            <p14:sldId id="351"/>
            <p14:sldId id="352"/>
            <p14:sldId id="350"/>
            <p14:sldId id="353"/>
            <p14:sldId id="354"/>
            <p14:sldId id="355"/>
            <p14:sldId id="356"/>
            <p14:sldId id="3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6F8F7"/>
    <a:srgbClr val="F5F6F8"/>
    <a:srgbClr val="E00106"/>
    <a:srgbClr val="B00007"/>
    <a:srgbClr val="FF0066"/>
    <a:srgbClr val="41E9FB"/>
    <a:srgbClr val="AE00B3"/>
    <a:srgbClr val="0162B1"/>
    <a:srgbClr val="FFA9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2435" autoAdjust="0"/>
  </p:normalViewPr>
  <p:slideViewPr>
    <p:cSldViewPr snapToGrid="0">
      <p:cViewPr varScale="1">
        <p:scale>
          <a:sx n="70" d="100"/>
          <a:sy n="70" d="100"/>
        </p:scale>
        <p:origin x="1368" y="17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60C63-7515-48B9-A421-2FA636F69486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CF3FC-2F7A-4A68-8972-5EB46625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84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076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14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981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62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102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573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43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42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CF3FC-2F7A-4A68-8972-5EB4662523D7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76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664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5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214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7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79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14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065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13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78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17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67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62A40-99C3-4525-A2C6-CA7B61D8B6C3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FA161-42C1-494E-9909-7D31586368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6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5.png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5.png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5.png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video" Target="../media/media3.mp4"/><Relationship Id="rId13" Type="http://schemas.openxmlformats.org/officeDocument/2006/relationships/image" Target="../media/image5.png"/><Relationship Id="rId3" Type="http://schemas.microsoft.com/office/2007/relationships/media" Target="../media/media1.mp4"/><Relationship Id="rId7" Type="http://schemas.microsoft.com/office/2007/relationships/media" Target="../media/media3.mp4"/><Relationship Id="rId12" Type="http://schemas.openxmlformats.org/officeDocument/2006/relationships/image" Target="../media/image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video" Target="../media/media2.mp4"/><Relationship Id="rId11" Type="http://schemas.openxmlformats.org/officeDocument/2006/relationships/image" Target="../media/image3.png"/><Relationship Id="rId5" Type="http://schemas.microsoft.com/office/2007/relationships/media" Target="../media/media2.mp4"/><Relationship Id="rId10" Type="http://schemas.openxmlformats.org/officeDocument/2006/relationships/image" Target="../media/image9.png"/><Relationship Id="rId4" Type="http://schemas.openxmlformats.org/officeDocument/2006/relationships/video" Target="../media/media1.mp4"/><Relationship Id="rId9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video" Target="../media/media3.mp4"/><Relationship Id="rId13" Type="http://schemas.openxmlformats.org/officeDocument/2006/relationships/image" Target="../media/image5.png"/><Relationship Id="rId3" Type="http://schemas.microsoft.com/office/2007/relationships/media" Target="../media/media1.mp4"/><Relationship Id="rId7" Type="http://schemas.microsoft.com/office/2007/relationships/media" Target="../media/media3.mp4"/><Relationship Id="rId12" Type="http://schemas.openxmlformats.org/officeDocument/2006/relationships/image" Target="../media/image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video" Target="../media/media2.mp4"/><Relationship Id="rId11" Type="http://schemas.openxmlformats.org/officeDocument/2006/relationships/image" Target="../media/image3.png"/><Relationship Id="rId5" Type="http://schemas.microsoft.com/office/2007/relationships/media" Target="../media/media2.mp4"/><Relationship Id="rId10" Type="http://schemas.openxmlformats.org/officeDocument/2006/relationships/image" Target="../media/image9.png"/><Relationship Id="rId4" Type="http://schemas.openxmlformats.org/officeDocument/2006/relationships/video" Target="../media/media1.mp4"/><Relationship Id="rId9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19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19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-4716380" y="-3248526"/>
            <a:ext cx="13571621" cy="11598442"/>
          </a:xfrm>
          <a:custGeom>
            <a:avLst/>
            <a:gdLst>
              <a:gd name="connsiteX0" fmla="*/ 0 w 13571621"/>
              <a:gd name="connsiteY0" fmla="*/ 0 h 11598442"/>
              <a:gd name="connsiteX1" fmla="*/ 12726697 w 13571621"/>
              <a:gd name="connsiteY1" fmla="*/ 0 h 11598442"/>
              <a:gd name="connsiteX2" fmla="*/ 12582857 w 13571621"/>
              <a:gd name="connsiteY2" fmla="*/ 34956 h 11598442"/>
              <a:gd name="connsiteX3" fmla="*/ 9467930 w 13571621"/>
              <a:gd name="connsiteY3" fmla="*/ 6002220 h 11598442"/>
              <a:gd name="connsiteX4" fmla="*/ 13462300 w 13571621"/>
              <a:gd name="connsiteY4" fmla="*/ 11591476 h 11598442"/>
              <a:gd name="connsiteX5" fmla="*/ 13571621 w 13571621"/>
              <a:gd name="connsiteY5" fmla="*/ 11596964 h 11598442"/>
              <a:gd name="connsiteX6" fmla="*/ 13571621 w 13571621"/>
              <a:gd name="connsiteY6" fmla="*/ 11598442 h 11598442"/>
              <a:gd name="connsiteX7" fmla="*/ 0 w 13571621"/>
              <a:gd name="connsiteY7" fmla="*/ 11598442 h 1159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71621" h="11598442">
                <a:moveTo>
                  <a:pt x="0" y="0"/>
                </a:moveTo>
                <a:lnTo>
                  <a:pt x="12726697" y="0"/>
                </a:lnTo>
                <a:lnTo>
                  <a:pt x="12582857" y="34956"/>
                </a:lnTo>
                <a:cubicBezTo>
                  <a:pt x="10653370" y="576913"/>
                  <a:pt x="9297419" y="3082820"/>
                  <a:pt x="9467930" y="6002220"/>
                </a:cubicBezTo>
                <a:cubicBezTo>
                  <a:pt x="9644321" y="9022288"/>
                  <a:pt x="11391641" y="11412695"/>
                  <a:pt x="13462300" y="11591476"/>
                </a:cubicBezTo>
                <a:lnTo>
                  <a:pt x="13571621" y="11596964"/>
                </a:lnTo>
                <a:lnTo>
                  <a:pt x="13571621" y="11598442"/>
                </a:lnTo>
                <a:lnTo>
                  <a:pt x="0" y="11598442"/>
                </a:lnTo>
                <a:close/>
              </a:path>
            </a:pathLst>
          </a:custGeom>
          <a:solidFill>
            <a:srgbClr val="F6F6F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-1467853" y="-471237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69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0.25664 2.22222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5" y="12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11111E-6 L 0.11549 0.0666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8" y="33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97716" y="3069771"/>
            <a:ext cx="11032384" cy="3788229"/>
          </a:xfrm>
          <a:prstGeom prst="rect">
            <a:avLst/>
          </a:prstGeom>
          <a:gradFill flip="none" rotWithShape="1">
            <a:gsLst>
              <a:gs pos="80000">
                <a:srgbClr val="A7C8CF"/>
              </a:gs>
              <a:gs pos="50000">
                <a:srgbClr val="F8F8FA">
                  <a:alpha val="0"/>
                </a:srgbClr>
              </a:gs>
              <a:gs pos="100000">
                <a:srgbClr val="8B95A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-4716380" y="-3248526"/>
            <a:ext cx="13571621" cy="11598442"/>
          </a:xfrm>
          <a:custGeom>
            <a:avLst/>
            <a:gdLst>
              <a:gd name="connsiteX0" fmla="*/ 0 w 13571621"/>
              <a:gd name="connsiteY0" fmla="*/ 0 h 11598442"/>
              <a:gd name="connsiteX1" fmla="*/ 12726697 w 13571621"/>
              <a:gd name="connsiteY1" fmla="*/ 0 h 11598442"/>
              <a:gd name="connsiteX2" fmla="*/ 12582857 w 13571621"/>
              <a:gd name="connsiteY2" fmla="*/ 34956 h 11598442"/>
              <a:gd name="connsiteX3" fmla="*/ 9467930 w 13571621"/>
              <a:gd name="connsiteY3" fmla="*/ 6002220 h 11598442"/>
              <a:gd name="connsiteX4" fmla="*/ 13462300 w 13571621"/>
              <a:gd name="connsiteY4" fmla="*/ 11591476 h 11598442"/>
              <a:gd name="connsiteX5" fmla="*/ 13571621 w 13571621"/>
              <a:gd name="connsiteY5" fmla="*/ 11596964 h 11598442"/>
              <a:gd name="connsiteX6" fmla="*/ 13571621 w 13571621"/>
              <a:gd name="connsiteY6" fmla="*/ 11598442 h 11598442"/>
              <a:gd name="connsiteX7" fmla="*/ 0 w 13571621"/>
              <a:gd name="connsiteY7" fmla="*/ 11598442 h 1159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71621" h="11598442">
                <a:moveTo>
                  <a:pt x="0" y="0"/>
                </a:moveTo>
                <a:lnTo>
                  <a:pt x="12726697" y="0"/>
                </a:lnTo>
                <a:lnTo>
                  <a:pt x="12582857" y="34956"/>
                </a:lnTo>
                <a:cubicBezTo>
                  <a:pt x="10653370" y="576913"/>
                  <a:pt x="9297419" y="3082820"/>
                  <a:pt x="9467930" y="6002220"/>
                </a:cubicBezTo>
                <a:cubicBezTo>
                  <a:pt x="9644321" y="9022288"/>
                  <a:pt x="11391641" y="11412695"/>
                  <a:pt x="13462300" y="11591476"/>
                </a:cubicBezTo>
                <a:lnTo>
                  <a:pt x="13571621" y="11596964"/>
                </a:lnTo>
                <a:lnTo>
                  <a:pt x="13571621" y="11598442"/>
                </a:lnTo>
                <a:lnTo>
                  <a:pt x="0" y="11598442"/>
                </a:lnTo>
                <a:close/>
              </a:path>
            </a:pathLst>
          </a:custGeom>
          <a:solidFill>
            <a:srgbClr val="F6F6F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-2" y="3069771"/>
            <a:ext cx="6335487" cy="3788229"/>
          </a:xfrm>
          <a:prstGeom prst="rect">
            <a:avLst/>
          </a:prstGeom>
          <a:gradFill flip="none" rotWithShape="1">
            <a:gsLst>
              <a:gs pos="47000">
                <a:srgbClr val="F8F8FA">
                  <a:alpha val="0"/>
                </a:srgbClr>
              </a:gs>
              <a:gs pos="100000">
                <a:srgbClr val="8B95A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7937501" y="1942051"/>
            <a:ext cx="10794999" cy="14764846"/>
          </a:xfrm>
          <a:custGeom>
            <a:avLst/>
            <a:gdLst>
              <a:gd name="connsiteX0" fmla="*/ 4507914 w 10794999"/>
              <a:gd name="connsiteY0" fmla="*/ 0 h 13266057"/>
              <a:gd name="connsiteX1" fmla="*/ 10794999 w 10794999"/>
              <a:gd name="connsiteY1" fmla="*/ 0 h 13266057"/>
              <a:gd name="connsiteX2" fmla="*/ 10794999 w 10794999"/>
              <a:gd name="connsiteY2" fmla="*/ 13266057 h 13266057"/>
              <a:gd name="connsiteX3" fmla="*/ 0 w 10794999"/>
              <a:gd name="connsiteY3" fmla="*/ 13266057 h 13266057"/>
              <a:gd name="connsiteX4" fmla="*/ 0 w 10794999"/>
              <a:gd name="connsiteY4" fmla="*/ 7698521 h 13266057"/>
              <a:gd name="connsiteX5" fmla="*/ 207300 w 10794999"/>
              <a:gd name="connsiteY5" fmla="*/ 7632622 h 13266057"/>
              <a:gd name="connsiteX6" fmla="*/ 4500753 w 10794999"/>
              <a:gd name="connsiteY6" fmla="*/ 390082 h 132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94999" h="13266057">
                <a:moveTo>
                  <a:pt x="4507914" y="0"/>
                </a:moveTo>
                <a:lnTo>
                  <a:pt x="10794999" y="0"/>
                </a:lnTo>
                <a:lnTo>
                  <a:pt x="10794999" y="13266057"/>
                </a:lnTo>
                <a:lnTo>
                  <a:pt x="0" y="13266057"/>
                </a:lnTo>
                <a:lnTo>
                  <a:pt x="0" y="7698521"/>
                </a:lnTo>
                <a:lnTo>
                  <a:pt x="207300" y="7632622"/>
                </a:lnTo>
                <a:cubicBezTo>
                  <a:pt x="2589014" y="6788600"/>
                  <a:pt x="4371951" y="3889889"/>
                  <a:pt x="4500753" y="390082"/>
                </a:cubicBezTo>
                <a:close/>
              </a:path>
            </a:pathLst>
          </a:custGeom>
          <a:solidFill>
            <a:srgbClr val="D3D8D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2213485" cy="34290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73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225 -0.2365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5" y="-97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0.25664 2.22222E-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5" y="122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-4716380" y="-3248526"/>
            <a:ext cx="13571621" cy="11598442"/>
          </a:xfrm>
          <a:custGeom>
            <a:avLst/>
            <a:gdLst>
              <a:gd name="connsiteX0" fmla="*/ 0 w 13571621"/>
              <a:gd name="connsiteY0" fmla="*/ 0 h 11598442"/>
              <a:gd name="connsiteX1" fmla="*/ 12726697 w 13571621"/>
              <a:gd name="connsiteY1" fmla="*/ 0 h 11598442"/>
              <a:gd name="connsiteX2" fmla="*/ 12582857 w 13571621"/>
              <a:gd name="connsiteY2" fmla="*/ 34956 h 11598442"/>
              <a:gd name="connsiteX3" fmla="*/ 9467930 w 13571621"/>
              <a:gd name="connsiteY3" fmla="*/ 6002220 h 11598442"/>
              <a:gd name="connsiteX4" fmla="*/ 13462300 w 13571621"/>
              <a:gd name="connsiteY4" fmla="*/ 11591476 h 11598442"/>
              <a:gd name="connsiteX5" fmla="*/ 13571621 w 13571621"/>
              <a:gd name="connsiteY5" fmla="*/ 11596964 h 11598442"/>
              <a:gd name="connsiteX6" fmla="*/ 13571621 w 13571621"/>
              <a:gd name="connsiteY6" fmla="*/ 11598442 h 11598442"/>
              <a:gd name="connsiteX7" fmla="*/ 0 w 13571621"/>
              <a:gd name="connsiteY7" fmla="*/ 11598442 h 1159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71621" h="11598442">
                <a:moveTo>
                  <a:pt x="0" y="0"/>
                </a:moveTo>
                <a:lnTo>
                  <a:pt x="12726697" y="0"/>
                </a:lnTo>
                <a:lnTo>
                  <a:pt x="12582857" y="34956"/>
                </a:lnTo>
                <a:cubicBezTo>
                  <a:pt x="10653370" y="576913"/>
                  <a:pt x="9297419" y="3082820"/>
                  <a:pt x="9467930" y="6002220"/>
                </a:cubicBezTo>
                <a:cubicBezTo>
                  <a:pt x="9644321" y="9022288"/>
                  <a:pt x="11391641" y="11412695"/>
                  <a:pt x="13462300" y="11591476"/>
                </a:cubicBezTo>
                <a:lnTo>
                  <a:pt x="13571621" y="11596964"/>
                </a:lnTo>
                <a:lnTo>
                  <a:pt x="13571621" y="11598442"/>
                </a:lnTo>
                <a:lnTo>
                  <a:pt x="0" y="11598442"/>
                </a:lnTo>
                <a:close/>
              </a:path>
            </a:pathLst>
          </a:custGeom>
          <a:solidFill>
            <a:srgbClr val="F6F6F8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3009900"/>
            <a:ext cx="4076700" cy="83820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-1467853" y="-471237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4563980" y="-3096126"/>
            <a:ext cx="13571621" cy="11598442"/>
          </a:xfrm>
          <a:custGeom>
            <a:avLst/>
            <a:gdLst>
              <a:gd name="connsiteX0" fmla="*/ 0 w 13571621"/>
              <a:gd name="connsiteY0" fmla="*/ 0 h 11598442"/>
              <a:gd name="connsiteX1" fmla="*/ 12726697 w 13571621"/>
              <a:gd name="connsiteY1" fmla="*/ 0 h 11598442"/>
              <a:gd name="connsiteX2" fmla="*/ 12582857 w 13571621"/>
              <a:gd name="connsiteY2" fmla="*/ 34956 h 11598442"/>
              <a:gd name="connsiteX3" fmla="*/ 9467930 w 13571621"/>
              <a:gd name="connsiteY3" fmla="*/ 6002220 h 11598442"/>
              <a:gd name="connsiteX4" fmla="*/ 13462300 w 13571621"/>
              <a:gd name="connsiteY4" fmla="*/ 11591476 h 11598442"/>
              <a:gd name="connsiteX5" fmla="*/ 13571621 w 13571621"/>
              <a:gd name="connsiteY5" fmla="*/ 11596964 h 11598442"/>
              <a:gd name="connsiteX6" fmla="*/ 13571621 w 13571621"/>
              <a:gd name="connsiteY6" fmla="*/ 11598442 h 11598442"/>
              <a:gd name="connsiteX7" fmla="*/ 0 w 13571621"/>
              <a:gd name="connsiteY7" fmla="*/ 11598442 h 1159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71621" h="11598442">
                <a:moveTo>
                  <a:pt x="0" y="0"/>
                </a:moveTo>
                <a:lnTo>
                  <a:pt x="12726697" y="0"/>
                </a:lnTo>
                <a:lnTo>
                  <a:pt x="12582857" y="34956"/>
                </a:lnTo>
                <a:cubicBezTo>
                  <a:pt x="10653370" y="576913"/>
                  <a:pt x="9297419" y="3082820"/>
                  <a:pt x="9467930" y="6002220"/>
                </a:cubicBezTo>
                <a:cubicBezTo>
                  <a:pt x="9644321" y="9022288"/>
                  <a:pt x="11391641" y="11412695"/>
                  <a:pt x="13462300" y="11591476"/>
                </a:cubicBezTo>
                <a:lnTo>
                  <a:pt x="13571621" y="11596964"/>
                </a:lnTo>
                <a:lnTo>
                  <a:pt x="13571621" y="11598442"/>
                </a:lnTo>
                <a:lnTo>
                  <a:pt x="0" y="11598442"/>
                </a:lnTo>
                <a:close/>
              </a:path>
            </a:pathLst>
          </a:custGeom>
          <a:solidFill>
            <a:srgbClr val="F6F6F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" y="0"/>
            <a:ext cx="12192000" cy="68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5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0.25664 2.22222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5" y="12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y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pic>
        <p:nvPicPr>
          <p:cNvPr id="11" name="Sky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t="-187" b="50186"/>
          <a:stretch/>
        </p:blipFill>
        <p:spPr>
          <a:xfrm>
            <a:off x="0" y="0"/>
            <a:ext cx="12192000" cy="3429000"/>
          </a:xfrm>
          <a:prstGeom prst="rect">
            <a:avLst/>
          </a:prstGeom>
          <a:effectLst>
            <a:outerShdw blurRad="635000" dist="3175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6" name="Sky News 56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30562" t="42646" r="30539" b="43372"/>
          <a:stretch/>
        </p:blipFill>
        <p:spPr>
          <a:xfrm>
            <a:off x="3596928" y="2960914"/>
            <a:ext cx="4953360" cy="1001486"/>
          </a:xfrm>
          <a:prstGeom prst="roundRect">
            <a:avLst>
              <a:gd name="adj" fmla="val 6193"/>
            </a:avLst>
          </a:prstGeom>
          <a:effectLst>
            <a:outerShdw blurRad="254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915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42" presetClass="path" presetSubtype="0" ac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0 1.11022E-16 L 3.125E-6 0.61921 " pathEditMode="relative" rAng="0" ptsTypes="AA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314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0 0 L 0 -0.61921 " pathEditMode="relative" rAng="0" ptsTypes="AA">
                                      <p:cBhvr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2.91667E-6 3.7037E-7 L 2.91667E-6 -0.62037 " pathEditMode="relative" rAng="0" ptsTypes="AA">
                                      <p:cBhvr>
                                        <p:cTn id="1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y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pic>
        <p:nvPicPr>
          <p:cNvPr id="5" name="Sky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t="-187" b="50186"/>
          <a:stretch/>
        </p:blipFill>
        <p:spPr>
          <a:xfrm>
            <a:off x="0" y="0"/>
            <a:ext cx="12192000" cy="3429000"/>
          </a:xfrm>
          <a:prstGeom prst="rect">
            <a:avLst/>
          </a:prstGeom>
          <a:effectLst>
            <a:outerShdw blurRad="635000" dist="3175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8" name="Sky News 56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30562" t="42646" r="30539" b="43372"/>
          <a:stretch/>
        </p:blipFill>
        <p:spPr>
          <a:xfrm>
            <a:off x="3596928" y="2960914"/>
            <a:ext cx="4953360" cy="1001486"/>
          </a:xfrm>
          <a:prstGeom prst="roundRect">
            <a:avLst>
              <a:gd name="adj" fmla="val 6193"/>
            </a:avLst>
          </a:prstGeom>
          <a:effectLst>
            <a:outerShdw blurRad="254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919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61921 L -1.25E-6 -4.81481E-6 " pathEditMode="relative" rAng="0" ptsTypes="AA">
                                      <p:cBhvr>
                                        <p:cTn id="6" dur="7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323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1921 L -6.25E-7 3.33333E-6 " pathEditMode="relative" rAng="0" ptsTypes="AA">
                                      <p:cBhvr>
                                        <p:cTn id="8" dur="72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076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62037 L -1.66667E-6 -2.08167E-17 " pathEditMode="relative" rAng="0" ptsTypes="AA">
                                      <p:cBhvr>
                                        <p:cTn id="10" dur="7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307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100000" fill="hold" nodeType="withEffect">
                                  <p:stCondLst>
                                    <p:cond delay="1160"/>
                                  </p:stCondLst>
                                  <p:childTnLst>
                                    <p:animMotion origin="layout" path="M 0 0 L 0 -0.61921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9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100000" fill="hold" nodeType="withEffect">
                                  <p:stCondLst>
                                    <p:cond delay="1160"/>
                                  </p:stCondLst>
                                  <p:childTnLst>
                                    <p:animMotion origin="layout" path="M 0 1.11022E-16 L 3.125E-6 0.61921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314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100000" fill="hold" nodeType="withEffect">
                                  <p:stCondLst>
                                    <p:cond delay="1160"/>
                                  </p:stCondLst>
                                  <p:childTnLst>
                                    <p:animMotion origin="layout" path="M 2.91667E-6 3.7037E-7 L 2.91667E-6 -0.62037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1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y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pic>
        <p:nvPicPr>
          <p:cNvPr id="5" name="Sky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t="-187" b="50186"/>
          <a:stretch/>
        </p:blipFill>
        <p:spPr>
          <a:xfrm>
            <a:off x="0" y="0"/>
            <a:ext cx="12192000" cy="3429000"/>
          </a:xfrm>
          <a:prstGeom prst="rect">
            <a:avLst/>
          </a:prstGeom>
          <a:effectLst>
            <a:outerShdw blurRad="635000" dist="3175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10" name="Sky News 56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30562" t="42646" r="30539" b="43372"/>
          <a:stretch/>
        </p:blipFill>
        <p:spPr>
          <a:xfrm>
            <a:off x="3596928" y="2960914"/>
            <a:ext cx="4953360" cy="1001486"/>
          </a:xfrm>
          <a:prstGeom prst="roundRect">
            <a:avLst>
              <a:gd name="adj" fmla="val 6193"/>
            </a:avLst>
          </a:prstGeom>
          <a:effectLst>
            <a:outerShdw blurRad="254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614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61921 L -1.25E-6 -4.81481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323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1921 L -6.25E-7 3.33333E-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076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62037 L -1.66667E-6 -2.08167E-17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307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1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562066" y="2934266"/>
            <a:ext cx="1803375" cy="1080000"/>
          </a:xfrm>
          <a:prstGeom prst="rect">
            <a:avLst/>
          </a:prstGeom>
          <a:gradFill flip="none" rotWithShape="1">
            <a:gsLst>
              <a:gs pos="0">
                <a:srgbClr val="F2F2F2"/>
              </a:gs>
              <a:gs pos="100000">
                <a:srgbClr val="FFFE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71" t="14129" r="5920" b="13433"/>
          <a:stretch/>
        </p:blipFill>
        <p:spPr>
          <a:xfrm>
            <a:off x="3684895" y="3012261"/>
            <a:ext cx="1528550" cy="941442"/>
          </a:xfrm>
          <a:prstGeom prst="rect">
            <a:avLst/>
          </a:prstGeom>
        </p:spPr>
      </p:pic>
      <p:sp>
        <p:nvSpPr>
          <p:cNvPr id="24" name="Freeform 23"/>
          <p:cNvSpPr>
            <a:spLocks noChangeAspect="1"/>
          </p:cNvSpPr>
          <p:nvPr/>
        </p:nvSpPr>
        <p:spPr>
          <a:xfrm>
            <a:off x="5636372" y="3108597"/>
            <a:ext cx="603744" cy="737021"/>
          </a:xfrm>
          <a:custGeom>
            <a:avLst/>
            <a:gdLst>
              <a:gd name="connsiteX0" fmla="*/ 98075 w 1810440"/>
              <a:gd name="connsiteY0" fmla="*/ 0 h 2195632"/>
              <a:gd name="connsiteX1" fmla="*/ 397328 w 1810440"/>
              <a:gd name="connsiteY1" fmla="*/ 0 h 2195632"/>
              <a:gd name="connsiteX2" fmla="*/ 466100 w 1810440"/>
              <a:gd name="connsiteY2" fmla="*/ 28486 h 2195632"/>
              <a:gd name="connsiteX3" fmla="*/ 473140 w 1810440"/>
              <a:gd name="connsiteY3" fmla="*/ 38928 h 2195632"/>
              <a:gd name="connsiteX4" fmla="*/ 476091 w 1810440"/>
              <a:gd name="connsiteY4" fmla="*/ 38928 h 2195632"/>
              <a:gd name="connsiteX5" fmla="*/ 1394727 w 1810440"/>
              <a:gd name="connsiteY5" fmla="*/ 1451469 h 2195632"/>
              <a:gd name="connsiteX6" fmla="*/ 1394727 w 1810440"/>
              <a:gd name="connsiteY6" fmla="*/ 568691 h 2195632"/>
              <a:gd name="connsiteX7" fmla="*/ 1393684 w 1810440"/>
              <a:gd name="connsiteY7" fmla="*/ 563525 h 2195632"/>
              <a:gd name="connsiteX8" fmla="*/ 1393684 w 1810440"/>
              <a:gd name="connsiteY8" fmla="*/ 138223 h 2195632"/>
              <a:gd name="connsiteX9" fmla="*/ 1531907 w 1810440"/>
              <a:gd name="connsiteY9" fmla="*/ 0 h 2195632"/>
              <a:gd name="connsiteX10" fmla="*/ 1810440 w 1810440"/>
              <a:gd name="connsiteY10" fmla="*/ 0 h 2195632"/>
              <a:gd name="connsiteX11" fmla="*/ 1810440 w 1810440"/>
              <a:gd name="connsiteY11" fmla="*/ 701748 h 2195632"/>
              <a:gd name="connsiteX12" fmla="*/ 1810440 w 1810440"/>
              <a:gd name="connsiteY12" fmla="*/ 1658325 h 2195632"/>
              <a:gd name="connsiteX13" fmla="*/ 1810440 w 1810440"/>
              <a:gd name="connsiteY13" fmla="*/ 2125763 h 2195632"/>
              <a:gd name="connsiteX14" fmla="*/ 1807258 w 1810440"/>
              <a:gd name="connsiteY14" fmla="*/ 2127925 h 2195632"/>
              <a:gd name="connsiteX15" fmla="*/ 1614071 w 1810440"/>
              <a:gd name="connsiteY15" fmla="*/ 2176506 h 2195632"/>
              <a:gd name="connsiteX16" fmla="*/ 1295697 w 1810440"/>
              <a:gd name="connsiteY16" fmla="*/ 2002770 h 2195632"/>
              <a:gd name="connsiteX17" fmla="*/ 1294263 w 1810440"/>
              <a:gd name="connsiteY17" fmla="*/ 1998967 h 2195632"/>
              <a:gd name="connsiteX18" fmla="*/ 416532 w 1810440"/>
              <a:gd name="connsiteY18" fmla="*/ 649324 h 2195632"/>
              <a:gd name="connsiteX19" fmla="*/ 416532 w 1810440"/>
              <a:gd name="connsiteY19" fmla="*/ 1937193 h 2195632"/>
              <a:gd name="connsiteX20" fmla="*/ 416351 w 1810440"/>
              <a:gd name="connsiteY20" fmla="*/ 1937193 h 2195632"/>
              <a:gd name="connsiteX21" fmla="*/ 416533 w 1810440"/>
              <a:gd name="connsiteY21" fmla="*/ 1938821 h 2195632"/>
              <a:gd name="connsiteX22" fmla="*/ 131568 w 1810440"/>
              <a:gd name="connsiteY22" fmla="*/ 2195632 h 2195632"/>
              <a:gd name="connsiteX23" fmla="*/ 20647 w 1810440"/>
              <a:gd name="connsiteY23" fmla="*/ 2175451 h 2195632"/>
              <a:gd name="connsiteX24" fmla="*/ 0 w 1810440"/>
              <a:gd name="connsiteY24" fmla="*/ 2165351 h 2195632"/>
              <a:gd name="connsiteX25" fmla="*/ 0 w 1810440"/>
              <a:gd name="connsiteY25" fmla="*/ 1712291 h 2195632"/>
              <a:gd name="connsiteX26" fmla="*/ 819 w 1810440"/>
              <a:gd name="connsiteY26" fmla="*/ 1711890 h 2195632"/>
              <a:gd name="connsiteX27" fmla="*/ 819 w 1810440"/>
              <a:gd name="connsiteY27" fmla="*/ 97248 h 2195632"/>
              <a:gd name="connsiteX28" fmla="*/ 8460 w 1810440"/>
              <a:gd name="connsiteY28" fmla="*/ 59401 h 2195632"/>
              <a:gd name="connsiteX29" fmla="*/ 98075 w 1810440"/>
              <a:gd name="connsiteY29" fmla="*/ 0 h 219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10440" h="2195632">
                <a:moveTo>
                  <a:pt x="98075" y="0"/>
                </a:moveTo>
                <a:lnTo>
                  <a:pt x="397328" y="0"/>
                </a:lnTo>
                <a:cubicBezTo>
                  <a:pt x="424185" y="0"/>
                  <a:pt x="448500" y="10886"/>
                  <a:pt x="466100" y="28486"/>
                </a:cubicBezTo>
                <a:lnTo>
                  <a:pt x="473140" y="38928"/>
                </a:lnTo>
                <a:lnTo>
                  <a:pt x="476091" y="38928"/>
                </a:lnTo>
                <a:lnTo>
                  <a:pt x="1394727" y="1451469"/>
                </a:lnTo>
                <a:lnTo>
                  <a:pt x="1394727" y="568691"/>
                </a:lnTo>
                <a:lnTo>
                  <a:pt x="1393684" y="563525"/>
                </a:lnTo>
                <a:lnTo>
                  <a:pt x="1393684" y="138223"/>
                </a:lnTo>
                <a:cubicBezTo>
                  <a:pt x="1393684" y="61885"/>
                  <a:pt x="1455569" y="0"/>
                  <a:pt x="1531907" y="0"/>
                </a:cubicBezTo>
                <a:lnTo>
                  <a:pt x="1810440" y="0"/>
                </a:lnTo>
                <a:lnTo>
                  <a:pt x="1810440" y="701748"/>
                </a:lnTo>
                <a:lnTo>
                  <a:pt x="1810440" y="1658325"/>
                </a:lnTo>
                <a:lnTo>
                  <a:pt x="1810440" y="2125763"/>
                </a:lnTo>
                <a:lnTo>
                  <a:pt x="1807258" y="2127925"/>
                </a:lnTo>
                <a:cubicBezTo>
                  <a:pt x="1752112" y="2158596"/>
                  <a:pt x="1685632" y="2176506"/>
                  <a:pt x="1614071" y="2176506"/>
                </a:cubicBezTo>
                <a:cubicBezTo>
                  <a:pt x="1470949" y="2176506"/>
                  <a:pt x="1348151" y="2104867"/>
                  <a:pt x="1295697" y="2002770"/>
                </a:cubicBezTo>
                <a:lnTo>
                  <a:pt x="1294263" y="1998967"/>
                </a:lnTo>
                <a:lnTo>
                  <a:pt x="416532" y="649324"/>
                </a:lnTo>
                <a:lnTo>
                  <a:pt x="416532" y="1937193"/>
                </a:lnTo>
                <a:lnTo>
                  <a:pt x="416351" y="1937193"/>
                </a:lnTo>
                <a:lnTo>
                  <a:pt x="416533" y="1938821"/>
                </a:lnTo>
                <a:cubicBezTo>
                  <a:pt x="416533" y="2080654"/>
                  <a:pt x="288950" y="2195632"/>
                  <a:pt x="131568" y="2195632"/>
                </a:cubicBezTo>
                <a:cubicBezTo>
                  <a:pt x="92223" y="2195632"/>
                  <a:pt x="54740" y="2188446"/>
                  <a:pt x="20647" y="2175451"/>
                </a:cubicBezTo>
                <a:lnTo>
                  <a:pt x="0" y="2165351"/>
                </a:lnTo>
                <a:lnTo>
                  <a:pt x="0" y="1712291"/>
                </a:lnTo>
                <a:lnTo>
                  <a:pt x="819" y="1711890"/>
                </a:lnTo>
                <a:lnTo>
                  <a:pt x="819" y="97248"/>
                </a:lnTo>
                <a:lnTo>
                  <a:pt x="8460" y="59401"/>
                </a:lnTo>
                <a:cubicBezTo>
                  <a:pt x="23225" y="24494"/>
                  <a:pt x="57790" y="0"/>
                  <a:pt x="98075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>
            <a:spLocks noChangeAspect="1"/>
          </p:cNvSpPr>
          <p:nvPr/>
        </p:nvSpPr>
        <p:spPr>
          <a:xfrm>
            <a:off x="6356624" y="3108597"/>
            <a:ext cx="454097" cy="717265"/>
          </a:xfrm>
          <a:custGeom>
            <a:avLst/>
            <a:gdLst>
              <a:gd name="connsiteX0" fmla="*/ 207035 w 1361696"/>
              <a:gd name="connsiteY0" fmla="*/ 0 h 2150854"/>
              <a:gd name="connsiteX1" fmla="*/ 359435 w 1361696"/>
              <a:gd name="connsiteY1" fmla="*/ 0 h 2150854"/>
              <a:gd name="connsiteX2" fmla="*/ 599678 w 1361696"/>
              <a:gd name="connsiteY2" fmla="*/ 0 h 2150854"/>
              <a:gd name="connsiteX3" fmla="*/ 1296857 w 1361696"/>
              <a:gd name="connsiteY3" fmla="*/ 0 h 2150854"/>
              <a:gd name="connsiteX4" fmla="*/ 1329207 w 1361696"/>
              <a:gd name="connsiteY4" fmla="*/ 46396 h 2150854"/>
              <a:gd name="connsiteX5" fmla="*/ 1361696 w 1361696"/>
              <a:gd name="connsiteY5" fmla="*/ 171665 h 2150854"/>
              <a:gd name="connsiteX6" fmla="*/ 1291089 w 1361696"/>
              <a:gd name="connsiteY6" fmla="*/ 351602 h 2150854"/>
              <a:gd name="connsiteX7" fmla="*/ 1267542 w 1361696"/>
              <a:gd name="connsiteY7" fmla="*/ 373818 h 2150854"/>
              <a:gd name="connsiteX8" fmla="*/ 628994 w 1361696"/>
              <a:gd name="connsiteY8" fmla="*/ 373818 h 2150854"/>
              <a:gd name="connsiteX9" fmla="*/ 628987 w 1361696"/>
              <a:gd name="connsiteY9" fmla="*/ 373812 h 2150854"/>
              <a:gd name="connsiteX10" fmla="*/ 437073 w 1361696"/>
              <a:gd name="connsiteY10" fmla="*/ 373812 h 2150854"/>
              <a:gd name="connsiteX11" fmla="*/ 437073 w 1361696"/>
              <a:gd name="connsiteY11" fmla="*/ 890314 h 2150854"/>
              <a:gd name="connsiteX12" fmla="*/ 1236483 w 1361696"/>
              <a:gd name="connsiteY12" fmla="*/ 890314 h 2150854"/>
              <a:gd name="connsiteX13" fmla="*/ 1245426 w 1361696"/>
              <a:gd name="connsiteY13" fmla="*/ 903577 h 2150854"/>
              <a:gd name="connsiteX14" fmla="*/ 1260582 w 1361696"/>
              <a:gd name="connsiteY14" fmla="*/ 978651 h 2150854"/>
              <a:gd name="connsiteX15" fmla="*/ 1260582 w 1361696"/>
              <a:gd name="connsiteY15" fmla="*/ 1083838 h 2150854"/>
              <a:gd name="connsiteX16" fmla="*/ 1067712 w 1361696"/>
              <a:gd name="connsiteY16" fmla="*/ 1276708 h 2150854"/>
              <a:gd name="connsiteX17" fmla="*/ 437073 w 1361696"/>
              <a:gd name="connsiteY17" fmla="*/ 1276708 h 2150854"/>
              <a:gd name="connsiteX18" fmla="*/ 437073 w 1361696"/>
              <a:gd name="connsiteY18" fmla="*/ 1782793 h 2150854"/>
              <a:gd name="connsiteX19" fmla="*/ 1347305 w 1361696"/>
              <a:gd name="connsiteY19" fmla="*/ 1782793 h 2150854"/>
              <a:gd name="connsiteX20" fmla="*/ 1361695 w 1361696"/>
              <a:gd name="connsiteY20" fmla="*/ 1854070 h 2150854"/>
              <a:gd name="connsiteX21" fmla="*/ 1361695 w 1361696"/>
              <a:gd name="connsiteY21" fmla="*/ 1958807 h 2150854"/>
              <a:gd name="connsiteX22" fmla="*/ 1169648 w 1361696"/>
              <a:gd name="connsiteY22" fmla="*/ 2150854 h 2150854"/>
              <a:gd name="connsiteX23" fmla="*/ 192048 w 1361696"/>
              <a:gd name="connsiteY23" fmla="*/ 2150854 h 2150854"/>
              <a:gd name="connsiteX24" fmla="*/ 1 w 1361696"/>
              <a:gd name="connsiteY24" fmla="*/ 1958807 h 2150854"/>
              <a:gd name="connsiteX25" fmla="*/ 1 w 1361696"/>
              <a:gd name="connsiteY25" fmla="*/ 1856058 h 2150854"/>
              <a:gd name="connsiteX26" fmla="*/ 0 w 1361696"/>
              <a:gd name="connsiteY26" fmla="*/ 1856053 h 2150854"/>
              <a:gd name="connsiteX27" fmla="*/ 0 w 1361696"/>
              <a:gd name="connsiteY27" fmla="*/ 1083838 h 2150854"/>
              <a:gd name="connsiteX28" fmla="*/ 0 w 1361696"/>
              <a:gd name="connsiteY28" fmla="*/ 978651 h 2150854"/>
              <a:gd name="connsiteX29" fmla="*/ 0 w 1361696"/>
              <a:gd name="connsiteY29" fmla="*/ 171714 h 2150854"/>
              <a:gd name="connsiteX30" fmla="*/ 171713 w 1361696"/>
              <a:gd name="connsiteY30" fmla="*/ 1 h 2150854"/>
              <a:gd name="connsiteX31" fmla="*/ 207035 w 1361696"/>
              <a:gd name="connsiteY31" fmla="*/ 1 h 215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361696" h="2150854">
                <a:moveTo>
                  <a:pt x="207035" y="0"/>
                </a:moveTo>
                <a:lnTo>
                  <a:pt x="359435" y="0"/>
                </a:lnTo>
                <a:lnTo>
                  <a:pt x="599678" y="0"/>
                </a:lnTo>
                <a:lnTo>
                  <a:pt x="1296857" y="0"/>
                </a:lnTo>
                <a:lnTo>
                  <a:pt x="1329207" y="46396"/>
                </a:lnTo>
                <a:cubicBezTo>
                  <a:pt x="1350128" y="84898"/>
                  <a:pt x="1361696" y="127230"/>
                  <a:pt x="1361696" y="171665"/>
                </a:cubicBezTo>
                <a:cubicBezTo>
                  <a:pt x="1361696" y="238318"/>
                  <a:pt x="1335667" y="300238"/>
                  <a:pt x="1291089" y="351602"/>
                </a:cubicBezTo>
                <a:lnTo>
                  <a:pt x="1267542" y="373818"/>
                </a:lnTo>
                <a:lnTo>
                  <a:pt x="628994" y="373818"/>
                </a:lnTo>
                <a:lnTo>
                  <a:pt x="628987" y="373812"/>
                </a:lnTo>
                <a:lnTo>
                  <a:pt x="437073" y="373812"/>
                </a:lnTo>
                <a:lnTo>
                  <a:pt x="437073" y="890314"/>
                </a:lnTo>
                <a:lnTo>
                  <a:pt x="1236483" y="890314"/>
                </a:lnTo>
                <a:lnTo>
                  <a:pt x="1245426" y="903577"/>
                </a:lnTo>
                <a:cubicBezTo>
                  <a:pt x="1255185" y="926652"/>
                  <a:pt x="1260582" y="952021"/>
                  <a:pt x="1260582" y="978651"/>
                </a:cubicBezTo>
                <a:lnTo>
                  <a:pt x="1260582" y="1083838"/>
                </a:lnTo>
                <a:cubicBezTo>
                  <a:pt x="1260582" y="1190357"/>
                  <a:pt x="1174231" y="1276708"/>
                  <a:pt x="1067712" y="1276708"/>
                </a:cubicBezTo>
                <a:lnTo>
                  <a:pt x="437073" y="1276708"/>
                </a:lnTo>
                <a:lnTo>
                  <a:pt x="437073" y="1782793"/>
                </a:lnTo>
                <a:lnTo>
                  <a:pt x="1347305" y="1782793"/>
                </a:lnTo>
                <a:lnTo>
                  <a:pt x="1361695" y="1854070"/>
                </a:lnTo>
                <a:lnTo>
                  <a:pt x="1361695" y="1958807"/>
                </a:lnTo>
                <a:cubicBezTo>
                  <a:pt x="1361695" y="2064872"/>
                  <a:pt x="1275713" y="2150854"/>
                  <a:pt x="1169648" y="2150854"/>
                </a:cubicBezTo>
                <a:lnTo>
                  <a:pt x="192048" y="2150854"/>
                </a:lnTo>
                <a:cubicBezTo>
                  <a:pt x="85983" y="2150854"/>
                  <a:pt x="1" y="2064872"/>
                  <a:pt x="1" y="1958807"/>
                </a:cubicBezTo>
                <a:lnTo>
                  <a:pt x="1" y="1856058"/>
                </a:lnTo>
                <a:lnTo>
                  <a:pt x="0" y="1856053"/>
                </a:lnTo>
                <a:lnTo>
                  <a:pt x="0" y="1083838"/>
                </a:lnTo>
                <a:lnTo>
                  <a:pt x="0" y="978651"/>
                </a:lnTo>
                <a:lnTo>
                  <a:pt x="0" y="171714"/>
                </a:lnTo>
                <a:cubicBezTo>
                  <a:pt x="0" y="76880"/>
                  <a:pt x="76879" y="1"/>
                  <a:pt x="171713" y="1"/>
                </a:cubicBezTo>
                <a:lnTo>
                  <a:pt x="207035" y="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>
            <a:spLocks noChangeAspect="1"/>
          </p:cNvSpPr>
          <p:nvPr/>
        </p:nvSpPr>
        <p:spPr>
          <a:xfrm flipH="1">
            <a:off x="6890359" y="3107673"/>
            <a:ext cx="865802" cy="733186"/>
          </a:xfrm>
          <a:custGeom>
            <a:avLst/>
            <a:gdLst>
              <a:gd name="connsiteX0" fmla="*/ 1290803 w 2575856"/>
              <a:gd name="connsiteY0" fmla="*/ 0 h 2198594"/>
              <a:gd name="connsiteX1" fmla="*/ 1272931 w 2575856"/>
              <a:gd name="connsiteY1" fmla="*/ 0 h 2198594"/>
              <a:gd name="connsiteX2" fmla="*/ 1272931 w 2575856"/>
              <a:gd name="connsiteY2" fmla="*/ 710 h 2198594"/>
              <a:gd name="connsiteX3" fmla="*/ 1222510 w 2575856"/>
              <a:gd name="connsiteY3" fmla="*/ 6317 h 2198594"/>
              <a:gd name="connsiteX4" fmla="*/ 1019650 w 2575856"/>
              <a:gd name="connsiteY4" fmla="*/ 189877 h 2198594"/>
              <a:gd name="connsiteX5" fmla="*/ 1011863 w 2575856"/>
              <a:gd name="connsiteY5" fmla="*/ 217554 h 2198594"/>
              <a:gd name="connsiteX6" fmla="*/ 702574 w 2575856"/>
              <a:gd name="connsiteY6" fmla="*/ 1602648 h 2198594"/>
              <a:gd name="connsiteX7" fmla="*/ 425797 w 2575856"/>
              <a:gd name="connsiteY7" fmla="*/ 121445 h 2198594"/>
              <a:gd name="connsiteX8" fmla="*/ 423988 w 2575856"/>
              <a:gd name="connsiteY8" fmla="*/ 121445 h 2198594"/>
              <a:gd name="connsiteX9" fmla="*/ 420385 w 2575856"/>
              <a:gd name="connsiteY9" fmla="*/ 103822 h 2198594"/>
              <a:gd name="connsiteX10" fmla="*/ 261765 w 2575856"/>
              <a:gd name="connsiteY10" fmla="*/ 0 h 2198594"/>
              <a:gd name="connsiteX11" fmla="*/ 129113 w 2575856"/>
              <a:gd name="connsiteY11" fmla="*/ 0 h 2198594"/>
              <a:gd name="connsiteX12" fmla="*/ 129113 w 2575856"/>
              <a:gd name="connsiteY12" fmla="*/ 1024 h 2198594"/>
              <a:gd name="connsiteX13" fmla="*/ 124780 w 2575856"/>
              <a:gd name="connsiteY13" fmla="*/ 1 h 2198594"/>
              <a:gd name="connsiteX14" fmla="*/ 5428 w 2575856"/>
              <a:gd name="connsiteY14" fmla="*/ 139592 h 2198594"/>
              <a:gd name="connsiteX15" fmla="*/ 6266 w 2575856"/>
              <a:gd name="connsiteY15" fmla="*/ 144448 h 2198594"/>
              <a:gd name="connsiteX16" fmla="*/ 0 w 2575856"/>
              <a:gd name="connsiteY16" fmla="*/ 144448 h 2198594"/>
              <a:gd name="connsiteX17" fmla="*/ 396632 w 2575856"/>
              <a:gd name="connsiteY17" fmla="*/ 2038711 h 2198594"/>
              <a:gd name="connsiteX18" fmla="*/ 399322 w 2575856"/>
              <a:gd name="connsiteY18" fmla="*/ 2055821 h 2198594"/>
              <a:gd name="connsiteX19" fmla="*/ 672577 w 2575856"/>
              <a:gd name="connsiteY19" fmla="*/ 2198593 h 2198594"/>
              <a:gd name="connsiteX20" fmla="*/ 945831 w 2575856"/>
              <a:gd name="connsiteY20" fmla="*/ 2055821 h 2198594"/>
              <a:gd name="connsiteX21" fmla="*/ 948487 w 2575856"/>
              <a:gd name="connsiteY21" fmla="*/ 2038929 h 2198594"/>
              <a:gd name="connsiteX22" fmla="*/ 1227694 w 2575856"/>
              <a:gd name="connsiteY22" fmla="*/ 788554 h 2198594"/>
              <a:gd name="connsiteX23" fmla="*/ 1230327 w 2575856"/>
              <a:gd name="connsiteY23" fmla="*/ 788554 h 2198594"/>
              <a:gd name="connsiteX24" fmla="*/ 1232041 w 2575856"/>
              <a:gd name="connsiteY24" fmla="*/ 769087 h 2198594"/>
              <a:gd name="connsiteX25" fmla="*/ 1239913 w 2575856"/>
              <a:gd name="connsiteY25" fmla="*/ 733832 h 2198594"/>
              <a:gd name="connsiteX26" fmla="*/ 1242713 w 2575856"/>
              <a:gd name="connsiteY26" fmla="*/ 723245 h 2198594"/>
              <a:gd name="connsiteX27" fmla="*/ 1278970 w 2575856"/>
              <a:gd name="connsiteY27" fmla="*/ 671688 h 2198594"/>
              <a:gd name="connsiteX28" fmla="*/ 1287926 w 2575856"/>
              <a:gd name="connsiteY28" fmla="*/ 669358 h 2198594"/>
              <a:gd name="connsiteX29" fmla="*/ 1296886 w 2575856"/>
              <a:gd name="connsiteY29" fmla="*/ 671689 h 2198594"/>
              <a:gd name="connsiteX30" fmla="*/ 1333143 w 2575856"/>
              <a:gd name="connsiteY30" fmla="*/ 723246 h 2198594"/>
              <a:gd name="connsiteX31" fmla="*/ 1335943 w 2575856"/>
              <a:gd name="connsiteY31" fmla="*/ 733833 h 2198594"/>
              <a:gd name="connsiteX32" fmla="*/ 1343815 w 2575856"/>
              <a:gd name="connsiteY32" fmla="*/ 769088 h 2198594"/>
              <a:gd name="connsiteX33" fmla="*/ 1345529 w 2575856"/>
              <a:gd name="connsiteY33" fmla="*/ 788555 h 2198594"/>
              <a:gd name="connsiteX34" fmla="*/ 1348162 w 2575856"/>
              <a:gd name="connsiteY34" fmla="*/ 788555 h 2198594"/>
              <a:gd name="connsiteX35" fmla="*/ 1627369 w 2575856"/>
              <a:gd name="connsiteY35" fmla="*/ 2038930 h 2198594"/>
              <a:gd name="connsiteX36" fmla="*/ 1630025 w 2575856"/>
              <a:gd name="connsiteY36" fmla="*/ 2055822 h 2198594"/>
              <a:gd name="connsiteX37" fmla="*/ 1903279 w 2575856"/>
              <a:gd name="connsiteY37" fmla="*/ 2198594 h 2198594"/>
              <a:gd name="connsiteX38" fmla="*/ 2176534 w 2575856"/>
              <a:gd name="connsiteY38" fmla="*/ 2055822 h 2198594"/>
              <a:gd name="connsiteX39" fmla="*/ 2179224 w 2575856"/>
              <a:gd name="connsiteY39" fmla="*/ 2038712 h 2198594"/>
              <a:gd name="connsiteX40" fmla="*/ 2575856 w 2575856"/>
              <a:gd name="connsiteY40" fmla="*/ 144449 h 2198594"/>
              <a:gd name="connsiteX41" fmla="*/ 2569590 w 2575856"/>
              <a:gd name="connsiteY41" fmla="*/ 144449 h 2198594"/>
              <a:gd name="connsiteX42" fmla="*/ 2570428 w 2575856"/>
              <a:gd name="connsiteY42" fmla="*/ 139593 h 2198594"/>
              <a:gd name="connsiteX43" fmla="*/ 2451076 w 2575856"/>
              <a:gd name="connsiteY43" fmla="*/ 2 h 2198594"/>
              <a:gd name="connsiteX44" fmla="*/ 2446743 w 2575856"/>
              <a:gd name="connsiteY44" fmla="*/ 1025 h 2198594"/>
              <a:gd name="connsiteX45" fmla="*/ 2446743 w 2575856"/>
              <a:gd name="connsiteY45" fmla="*/ 1 h 2198594"/>
              <a:gd name="connsiteX46" fmla="*/ 2314091 w 2575856"/>
              <a:gd name="connsiteY46" fmla="*/ 1 h 2198594"/>
              <a:gd name="connsiteX47" fmla="*/ 2155471 w 2575856"/>
              <a:gd name="connsiteY47" fmla="*/ 103823 h 2198594"/>
              <a:gd name="connsiteX48" fmla="*/ 2151868 w 2575856"/>
              <a:gd name="connsiteY48" fmla="*/ 121446 h 2198594"/>
              <a:gd name="connsiteX49" fmla="*/ 2150059 w 2575856"/>
              <a:gd name="connsiteY49" fmla="*/ 121446 h 2198594"/>
              <a:gd name="connsiteX50" fmla="*/ 1873282 w 2575856"/>
              <a:gd name="connsiteY50" fmla="*/ 1602649 h 2198594"/>
              <a:gd name="connsiteX51" fmla="*/ 1563993 w 2575856"/>
              <a:gd name="connsiteY51" fmla="*/ 217555 h 2198594"/>
              <a:gd name="connsiteX52" fmla="*/ 1556206 w 2575856"/>
              <a:gd name="connsiteY52" fmla="*/ 189878 h 2198594"/>
              <a:gd name="connsiteX53" fmla="*/ 1353346 w 2575856"/>
              <a:gd name="connsiteY53" fmla="*/ 6318 h 2198594"/>
              <a:gd name="connsiteX54" fmla="*/ 1302925 w 2575856"/>
              <a:gd name="connsiteY54" fmla="*/ 711 h 2198594"/>
              <a:gd name="connsiteX55" fmla="*/ 1302925 w 2575856"/>
              <a:gd name="connsiteY55" fmla="*/ 1 h 2198594"/>
              <a:gd name="connsiteX56" fmla="*/ 1290803 w 2575856"/>
              <a:gd name="connsiteY56" fmla="*/ 1 h 219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575856" h="2198594">
                <a:moveTo>
                  <a:pt x="1290803" y="0"/>
                </a:moveTo>
                <a:lnTo>
                  <a:pt x="1272931" y="0"/>
                </a:lnTo>
                <a:lnTo>
                  <a:pt x="1272931" y="710"/>
                </a:lnTo>
                <a:lnTo>
                  <a:pt x="1222510" y="6317"/>
                </a:lnTo>
                <a:cubicBezTo>
                  <a:pt x="1130789" y="27024"/>
                  <a:pt x="1055300" y="96892"/>
                  <a:pt x="1019650" y="189877"/>
                </a:cubicBezTo>
                <a:lnTo>
                  <a:pt x="1011863" y="217554"/>
                </a:lnTo>
                <a:lnTo>
                  <a:pt x="702574" y="1602648"/>
                </a:lnTo>
                <a:lnTo>
                  <a:pt x="425797" y="121445"/>
                </a:lnTo>
                <a:lnTo>
                  <a:pt x="423988" y="121445"/>
                </a:lnTo>
                <a:lnTo>
                  <a:pt x="420385" y="103822"/>
                </a:lnTo>
                <a:cubicBezTo>
                  <a:pt x="394252" y="42810"/>
                  <a:pt x="333072" y="0"/>
                  <a:pt x="261765" y="0"/>
                </a:cubicBezTo>
                <a:lnTo>
                  <a:pt x="129113" y="0"/>
                </a:lnTo>
                <a:lnTo>
                  <a:pt x="129113" y="1024"/>
                </a:lnTo>
                <a:lnTo>
                  <a:pt x="124780" y="1"/>
                </a:lnTo>
                <a:cubicBezTo>
                  <a:pt x="58864" y="1"/>
                  <a:pt x="5428" y="62498"/>
                  <a:pt x="5428" y="139592"/>
                </a:cubicBezTo>
                <a:lnTo>
                  <a:pt x="6266" y="144448"/>
                </a:lnTo>
                <a:lnTo>
                  <a:pt x="0" y="144448"/>
                </a:lnTo>
                <a:lnTo>
                  <a:pt x="396632" y="2038711"/>
                </a:lnTo>
                <a:lnTo>
                  <a:pt x="399322" y="2055821"/>
                </a:lnTo>
                <a:cubicBezTo>
                  <a:pt x="425331" y="2137301"/>
                  <a:pt x="537788" y="2198593"/>
                  <a:pt x="672577" y="2198593"/>
                </a:cubicBezTo>
                <a:cubicBezTo>
                  <a:pt x="807365" y="2198593"/>
                  <a:pt x="919823" y="2137301"/>
                  <a:pt x="945831" y="2055821"/>
                </a:cubicBezTo>
                <a:lnTo>
                  <a:pt x="948487" y="2038929"/>
                </a:lnTo>
                <a:lnTo>
                  <a:pt x="1227694" y="788554"/>
                </a:lnTo>
                <a:lnTo>
                  <a:pt x="1230327" y="788554"/>
                </a:lnTo>
                <a:lnTo>
                  <a:pt x="1232041" y="769087"/>
                </a:lnTo>
                <a:lnTo>
                  <a:pt x="1239913" y="733832"/>
                </a:lnTo>
                <a:lnTo>
                  <a:pt x="1242713" y="723245"/>
                </a:lnTo>
                <a:cubicBezTo>
                  <a:pt x="1251851" y="697842"/>
                  <a:pt x="1264507" y="679347"/>
                  <a:pt x="1278970" y="671688"/>
                </a:cubicBezTo>
                <a:lnTo>
                  <a:pt x="1287926" y="669358"/>
                </a:lnTo>
                <a:lnTo>
                  <a:pt x="1296886" y="671689"/>
                </a:lnTo>
                <a:cubicBezTo>
                  <a:pt x="1311349" y="679348"/>
                  <a:pt x="1324005" y="697843"/>
                  <a:pt x="1333143" y="723246"/>
                </a:cubicBezTo>
                <a:lnTo>
                  <a:pt x="1335943" y="733833"/>
                </a:lnTo>
                <a:lnTo>
                  <a:pt x="1343815" y="769088"/>
                </a:lnTo>
                <a:lnTo>
                  <a:pt x="1345529" y="788555"/>
                </a:lnTo>
                <a:lnTo>
                  <a:pt x="1348162" y="788555"/>
                </a:lnTo>
                <a:lnTo>
                  <a:pt x="1627369" y="2038930"/>
                </a:lnTo>
                <a:lnTo>
                  <a:pt x="1630025" y="2055822"/>
                </a:lnTo>
                <a:cubicBezTo>
                  <a:pt x="1656033" y="2137302"/>
                  <a:pt x="1768491" y="2198594"/>
                  <a:pt x="1903279" y="2198594"/>
                </a:cubicBezTo>
                <a:cubicBezTo>
                  <a:pt x="2038068" y="2198594"/>
                  <a:pt x="2150525" y="2137302"/>
                  <a:pt x="2176534" y="2055822"/>
                </a:cubicBezTo>
                <a:lnTo>
                  <a:pt x="2179224" y="2038712"/>
                </a:lnTo>
                <a:lnTo>
                  <a:pt x="2575856" y="144449"/>
                </a:lnTo>
                <a:lnTo>
                  <a:pt x="2569590" y="144449"/>
                </a:lnTo>
                <a:lnTo>
                  <a:pt x="2570428" y="139593"/>
                </a:lnTo>
                <a:cubicBezTo>
                  <a:pt x="2570428" y="62499"/>
                  <a:pt x="2516992" y="2"/>
                  <a:pt x="2451076" y="2"/>
                </a:cubicBezTo>
                <a:lnTo>
                  <a:pt x="2446743" y="1025"/>
                </a:lnTo>
                <a:lnTo>
                  <a:pt x="2446743" y="1"/>
                </a:lnTo>
                <a:lnTo>
                  <a:pt x="2314091" y="1"/>
                </a:lnTo>
                <a:cubicBezTo>
                  <a:pt x="2242784" y="1"/>
                  <a:pt x="2181604" y="42811"/>
                  <a:pt x="2155471" y="103823"/>
                </a:cubicBezTo>
                <a:lnTo>
                  <a:pt x="2151868" y="121446"/>
                </a:lnTo>
                <a:lnTo>
                  <a:pt x="2150059" y="121446"/>
                </a:lnTo>
                <a:lnTo>
                  <a:pt x="1873282" y="1602649"/>
                </a:lnTo>
                <a:lnTo>
                  <a:pt x="1563993" y="217555"/>
                </a:lnTo>
                <a:lnTo>
                  <a:pt x="1556206" y="189878"/>
                </a:lnTo>
                <a:cubicBezTo>
                  <a:pt x="1520556" y="96893"/>
                  <a:pt x="1445067" y="27025"/>
                  <a:pt x="1353346" y="6318"/>
                </a:cubicBezTo>
                <a:lnTo>
                  <a:pt x="1302925" y="711"/>
                </a:lnTo>
                <a:lnTo>
                  <a:pt x="1302925" y="1"/>
                </a:lnTo>
                <a:lnTo>
                  <a:pt x="1290803" y="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>
            <a:spLocks noChangeAspect="1"/>
          </p:cNvSpPr>
          <p:nvPr/>
        </p:nvSpPr>
        <p:spPr>
          <a:xfrm>
            <a:off x="7826190" y="3096734"/>
            <a:ext cx="530434" cy="744125"/>
          </a:xfrm>
          <a:custGeom>
            <a:avLst/>
            <a:gdLst>
              <a:gd name="connsiteX0" fmla="*/ 838048 w 1590604"/>
              <a:gd name="connsiteY0" fmla="*/ 0 h 2231396"/>
              <a:gd name="connsiteX1" fmla="*/ 861096 w 1590604"/>
              <a:gd name="connsiteY1" fmla="*/ 1491 h 2231396"/>
              <a:gd name="connsiteX2" fmla="*/ 883272 w 1590604"/>
              <a:gd name="connsiteY2" fmla="*/ 1021 h 2231396"/>
              <a:gd name="connsiteX3" fmla="*/ 910623 w 1590604"/>
              <a:gd name="connsiteY3" fmla="*/ 4696 h 2231396"/>
              <a:gd name="connsiteX4" fmla="*/ 1041291 w 1590604"/>
              <a:gd name="connsiteY4" fmla="*/ 13151 h 2231396"/>
              <a:gd name="connsiteX5" fmla="*/ 1044511 w 1590604"/>
              <a:gd name="connsiteY5" fmla="*/ 13765 h 2231396"/>
              <a:gd name="connsiteX6" fmla="*/ 1044974 w 1590604"/>
              <a:gd name="connsiteY6" fmla="*/ 13033 h 2231396"/>
              <a:gd name="connsiteX7" fmla="*/ 1203339 w 1590604"/>
              <a:gd name="connsiteY7" fmla="*/ 43224 h 2231396"/>
              <a:gd name="connsiteX8" fmla="*/ 1356487 w 1590604"/>
              <a:gd name="connsiteY8" fmla="*/ 92038 h 2231396"/>
              <a:gd name="connsiteX9" fmla="*/ 1476616 w 1590604"/>
              <a:gd name="connsiteY9" fmla="*/ 148260 h 2231396"/>
              <a:gd name="connsiteX10" fmla="*/ 1479129 w 1590604"/>
              <a:gd name="connsiteY10" fmla="*/ 158820 h 2231396"/>
              <a:gd name="connsiteX11" fmla="*/ 1484211 w 1590604"/>
              <a:gd name="connsiteY11" fmla="*/ 224612 h 2231396"/>
              <a:gd name="connsiteX12" fmla="*/ 1410939 w 1590604"/>
              <a:gd name="connsiteY12" fmla="*/ 455449 h 2231396"/>
              <a:gd name="connsiteX13" fmla="*/ 1389010 w 1590604"/>
              <a:gd name="connsiteY13" fmla="*/ 479060 h 2231396"/>
              <a:gd name="connsiteX14" fmla="*/ 1324370 w 1590604"/>
              <a:gd name="connsiteY14" fmla="*/ 458066 h 2231396"/>
              <a:gd name="connsiteX15" fmla="*/ 1271426 w 1590604"/>
              <a:gd name="connsiteY15" fmla="*/ 445824 h 2231396"/>
              <a:gd name="connsiteX16" fmla="*/ 1271426 w 1590604"/>
              <a:gd name="connsiteY16" fmla="*/ 447853 h 2231396"/>
              <a:gd name="connsiteX17" fmla="*/ 1217424 w 1590604"/>
              <a:gd name="connsiteY17" fmla="*/ 435366 h 2231396"/>
              <a:gd name="connsiteX18" fmla="*/ 967933 w 1590604"/>
              <a:gd name="connsiteY18" fmla="*/ 404302 h 2231396"/>
              <a:gd name="connsiteX19" fmla="*/ 873299 w 1590604"/>
              <a:gd name="connsiteY19" fmla="*/ 401276 h 2231396"/>
              <a:gd name="connsiteX20" fmla="*/ 872615 w 1590604"/>
              <a:gd name="connsiteY20" fmla="*/ 401157 h 2231396"/>
              <a:gd name="connsiteX21" fmla="*/ 782232 w 1590604"/>
              <a:gd name="connsiteY21" fmla="*/ 395788 h 2231396"/>
              <a:gd name="connsiteX22" fmla="*/ 394125 w 1590604"/>
              <a:gd name="connsiteY22" fmla="*/ 597218 h 2231396"/>
              <a:gd name="connsiteX23" fmla="*/ 716828 w 1590604"/>
              <a:gd name="connsiteY23" fmla="*/ 881063 h 2231396"/>
              <a:gd name="connsiteX24" fmla="*/ 782596 w 1590604"/>
              <a:gd name="connsiteY24" fmla="*/ 892464 h 2231396"/>
              <a:gd name="connsiteX25" fmla="*/ 782596 w 1590604"/>
              <a:gd name="connsiteY25" fmla="*/ 894706 h 2231396"/>
              <a:gd name="connsiteX26" fmla="*/ 843851 w 1590604"/>
              <a:gd name="connsiteY26" fmla="*/ 903062 h 2231396"/>
              <a:gd name="connsiteX27" fmla="*/ 1057272 w 1590604"/>
              <a:gd name="connsiteY27" fmla="*/ 961541 h 2231396"/>
              <a:gd name="connsiteX28" fmla="*/ 1395749 w 1590604"/>
              <a:gd name="connsiteY28" fmla="*/ 1145976 h 2231396"/>
              <a:gd name="connsiteX29" fmla="*/ 1451006 w 1590604"/>
              <a:gd name="connsiteY29" fmla="*/ 1200189 h 2231396"/>
              <a:gd name="connsiteX30" fmla="*/ 1502098 w 1590604"/>
              <a:gd name="connsiteY30" fmla="*/ 1270128 h 2231396"/>
              <a:gd name="connsiteX31" fmla="*/ 1589851 w 1590604"/>
              <a:gd name="connsiteY31" fmla="*/ 1609840 h 2231396"/>
              <a:gd name="connsiteX32" fmla="*/ 924866 w 1590604"/>
              <a:gd name="connsiteY32" fmla="*/ 2226604 h 2231396"/>
              <a:gd name="connsiteX33" fmla="*/ 810819 w 1590604"/>
              <a:gd name="connsiteY33" fmla="*/ 2229265 h 2231396"/>
              <a:gd name="connsiteX34" fmla="*/ 810819 w 1590604"/>
              <a:gd name="connsiteY34" fmla="*/ 2231148 h 2231396"/>
              <a:gd name="connsiteX35" fmla="*/ 807344 w 1590604"/>
              <a:gd name="connsiteY35" fmla="*/ 2231396 h 2231396"/>
              <a:gd name="connsiteX36" fmla="*/ 794097 w 1590604"/>
              <a:gd name="connsiteY36" fmla="*/ 2230453 h 2231396"/>
              <a:gd name="connsiteX37" fmla="*/ 794097 w 1590604"/>
              <a:gd name="connsiteY37" fmla="*/ 2231396 h 2231396"/>
              <a:gd name="connsiteX38" fmla="*/ 771484 w 1590604"/>
              <a:gd name="connsiteY38" fmla="*/ 2230183 h 2231396"/>
              <a:gd name="connsiteX39" fmla="*/ 764785 w 1590604"/>
              <a:gd name="connsiteY39" fmla="*/ 2230339 h 2231396"/>
              <a:gd name="connsiteX40" fmla="*/ 759310 w 1590604"/>
              <a:gd name="connsiteY40" fmla="*/ 2229529 h 2231396"/>
              <a:gd name="connsiteX41" fmla="*/ 540500 w 1590604"/>
              <a:gd name="connsiteY41" fmla="*/ 2217783 h 2231396"/>
              <a:gd name="connsiteX42" fmla="*/ 141308 w 1590604"/>
              <a:gd name="connsiteY42" fmla="*/ 2134333 h 2231396"/>
              <a:gd name="connsiteX43" fmla="*/ 95973 w 1590604"/>
              <a:gd name="connsiteY43" fmla="*/ 2116732 h 2231396"/>
              <a:gd name="connsiteX44" fmla="*/ 5306 w 1590604"/>
              <a:gd name="connsiteY44" fmla="*/ 2081532 h 2231396"/>
              <a:gd name="connsiteX45" fmla="*/ 0 w 1590604"/>
              <a:gd name="connsiteY45" fmla="*/ 2022997 h 2231396"/>
              <a:gd name="connsiteX46" fmla="*/ 138290 w 1590604"/>
              <a:gd name="connsiteY46" fmla="*/ 1733772 h 2231396"/>
              <a:gd name="connsiteX47" fmla="*/ 151459 w 1590604"/>
              <a:gd name="connsiteY47" fmla="*/ 1725823 h 2231396"/>
              <a:gd name="connsiteX48" fmla="*/ 239633 w 1590604"/>
              <a:gd name="connsiteY48" fmla="*/ 1757236 h 2231396"/>
              <a:gd name="connsiteX49" fmla="*/ 466102 w 1590604"/>
              <a:gd name="connsiteY49" fmla="*/ 1805007 h 2231396"/>
              <a:gd name="connsiteX50" fmla="*/ 564226 w 1590604"/>
              <a:gd name="connsiteY50" fmla="*/ 1815144 h 2231396"/>
              <a:gd name="connsiteX51" fmla="*/ 566650 w 1590604"/>
              <a:gd name="connsiteY51" fmla="*/ 1818411 h 2231396"/>
              <a:gd name="connsiteX52" fmla="*/ 596074 w 1590604"/>
              <a:gd name="connsiteY52" fmla="*/ 1821451 h 2231396"/>
              <a:gd name="connsiteX53" fmla="*/ 690708 w 1590604"/>
              <a:gd name="connsiteY53" fmla="*/ 1824769 h 2231396"/>
              <a:gd name="connsiteX54" fmla="*/ 691392 w 1590604"/>
              <a:gd name="connsiteY54" fmla="*/ 1824900 h 2231396"/>
              <a:gd name="connsiteX55" fmla="*/ 1169882 w 1590604"/>
              <a:gd name="connsiteY55" fmla="*/ 1609845 h 2231396"/>
              <a:gd name="connsiteX56" fmla="*/ 1154350 w 1590604"/>
              <a:gd name="connsiteY56" fmla="*/ 1513003 h 2231396"/>
              <a:gd name="connsiteX57" fmla="*/ 1150092 w 1590604"/>
              <a:gd name="connsiteY57" fmla="*/ 1505720 h 2231396"/>
              <a:gd name="connsiteX58" fmla="*/ 1149167 w 1590604"/>
              <a:gd name="connsiteY58" fmla="*/ 1505720 h 2231396"/>
              <a:gd name="connsiteX59" fmla="*/ 1147831 w 1590604"/>
              <a:gd name="connsiteY59" fmla="*/ 1501854 h 2231396"/>
              <a:gd name="connsiteX60" fmla="*/ 1127525 w 1590604"/>
              <a:gd name="connsiteY60" fmla="*/ 1467123 h 2231396"/>
              <a:gd name="connsiteX61" fmla="*/ 1120674 w 1590604"/>
              <a:gd name="connsiteY61" fmla="*/ 1459380 h 2231396"/>
              <a:gd name="connsiteX62" fmla="*/ 1113265 w 1590604"/>
              <a:gd name="connsiteY62" fmla="*/ 1451919 h 2231396"/>
              <a:gd name="connsiteX63" fmla="*/ 728505 w 1590604"/>
              <a:gd name="connsiteY63" fmla="*/ 1285989 h 2231396"/>
              <a:gd name="connsiteX64" fmla="*/ 693455 w 1590604"/>
              <a:gd name="connsiteY64" fmla="*/ 1280215 h 2231396"/>
              <a:gd name="connsiteX65" fmla="*/ 693455 w 1590604"/>
              <a:gd name="connsiteY65" fmla="*/ 1277884 h 2231396"/>
              <a:gd name="connsiteX66" fmla="*/ 641948 w 1590604"/>
              <a:gd name="connsiteY66" fmla="*/ 1270963 h 2231396"/>
              <a:gd name="connsiteX67" fmla="*/ 6552 w 1590604"/>
              <a:gd name="connsiteY67" fmla="*/ 600057 h 2231396"/>
              <a:gd name="connsiteX68" fmla="*/ 713169 w 1590604"/>
              <a:gd name="connsiteY68" fmla="*/ 4627 h 2231396"/>
              <a:gd name="connsiteX69" fmla="*/ 834355 w 1590604"/>
              <a:gd name="connsiteY69" fmla="*/ 2058 h 2231396"/>
              <a:gd name="connsiteX70" fmla="*/ 834355 w 1590604"/>
              <a:gd name="connsiteY70" fmla="*/ 239 h 223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590604" h="2231396">
                <a:moveTo>
                  <a:pt x="838048" y="0"/>
                </a:moveTo>
                <a:lnTo>
                  <a:pt x="861096" y="1491"/>
                </a:lnTo>
                <a:lnTo>
                  <a:pt x="883272" y="1021"/>
                </a:lnTo>
                <a:lnTo>
                  <a:pt x="910623" y="4696"/>
                </a:lnTo>
                <a:lnTo>
                  <a:pt x="1041291" y="13151"/>
                </a:lnTo>
                <a:lnTo>
                  <a:pt x="1044511" y="13765"/>
                </a:lnTo>
                <a:lnTo>
                  <a:pt x="1044974" y="13033"/>
                </a:lnTo>
                <a:lnTo>
                  <a:pt x="1203339" y="43224"/>
                </a:lnTo>
                <a:cubicBezTo>
                  <a:pt x="1256771" y="56748"/>
                  <a:pt x="1307972" y="73117"/>
                  <a:pt x="1356487" y="92038"/>
                </a:cubicBezTo>
                <a:lnTo>
                  <a:pt x="1476616" y="148260"/>
                </a:lnTo>
                <a:lnTo>
                  <a:pt x="1479129" y="158820"/>
                </a:lnTo>
                <a:cubicBezTo>
                  <a:pt x="1482461" y="180072"/>
                  <a:pt x="1484211" y="202075"/>
                  <a:pt x="1484211" y="224612"/>
                </a:cubicBezTo>
                <a:cubicBezTo>
                  <a:pt x="1484211" y="314760"/>
                  <a:pt x="1456210" y="396373"/>
                  <a:pt x="1410939" y="455449"/>
                </a:cubicBezTo>
                <a:lnTo>
                  <a:pt x="1389010" y="479060"/>
                </a:lnTo>
                <a:lnTo>
                  <a:pt x="1324370" y="458066"/>
                </a:lnTo>
                <a:lnTo>
                  <a:pt x="1271426" y="445824"/>
                </a:lnTo>
                <a:lnTo>
                  <a:pt x="1271426" y="447853"/>
                </a:lnTo>
                <a:lnTo>
                  <a:pt x="1217424" y="435366"/>
                </a:lnTo>
                <a:cubicBezTo>
                  <a:pt x="1141698" y="420774"/>
                  <a:pt x="1057593" y="410120"/>
                  <a:pt x="967933" y="404302"/>
                </a:cubicBezTo>
                <a:lnTo>
                  <a:pt x="873299" y="401276"/>
                </a:lnTo>
                <a:lnTo>
                  <a:pt x="872615" y="401157"/>
                </a:lnTo>
                <a:cubicBezTo>
                  <a:pt x="841887" y="397595"/>
                  <a:pt x="811652" y="395849"/>
                  <a:pt x="782232" y="395788"/>
                </a:cubicBezTo>
                <a:cubicBezTo>
                  <a:pt x="576291" y="395366"/>
                  <a:pt x="410257" y="477532"/>
                  <a:pt x="394125" y="597218"/>
                </a:cubicBezTo>
                <a:cubicBezTo>
                  <a:pt x="377994" y="716904"/>
                  <a:pt x="517111" y="834452"/>
                  <a:pt x="716828" y="881063"/>
                </a:cubicBezTo>
                <a:lnTo>
                  <a:pt x="782596" y="892464"/>
                </a:lnTo>
                <a:lnTo>
                  <a:pt x="782596" y="894706"/>
                </a:lnTo>
                <a:lnTo>
                  <a:pt x="843851" y="903062"/>
                </a:lnTo>
                <a:cubicBezTo>
                  <a:pt x="911466" y="915458"/>
                  <a:pt x="983696" y="934918"/>
                  <a:pt x="1057272" y="961541"/>
                </a:cubicBezTo>
                <a:cubicBezTo>
                  <a:pt x="1195228" y="1011458"/>
                  <a:pt x="1313432" y="1077693"/>
                  <a:pt x="1395749" y="1145976"/>
                </a:cubicBezTo>
                <a:lnTo>
                  <a:pt x="1451006" y="1200189"/>
                </a:lnTo>
                <a:lnTo>
                  <a:pt x="1502098" y="1270128"/>
                </a:lnTo>
                <a:cubicBezTo>
                  <a:pt x="1563741" y="1372382"/>
                  <a:pt x="1596050" y="1488523"/>
                  <a:pt x="1589851" y="1609840"/>
                </a:cubicBezTo>
                <a:cubicBezTo>
                  <a:pt x="1573320" y="1933354"/>
                  <a:pt x="1288437" y="2186489"/>
                  <a:pt x="924866" y="2226604"/>
                </a:cubicBezTo>
                <a:lnTo>
                  <a:pt x="810819" y="2229265"/>
                </a:lnTo>
                <a:lnTo>
                  <a:pt x="810819" y="2231148"/>
                </a:lnTo>
                <a:lnTo>
                  <a:pt x="807344" y="2231396"/>
                </a:lnTo>
                <a:lnTo>
                  <a:pt x="794097" y="2230453"/>
                </a:lnTo>
                <a:lnTo>
                  <a:pt x="794097" y="2231396"/>
                </a:lnTo>
                <a:lnTo>
                  <a:pt x="771484" y="2230183"/>
                </a:lnTo>
                <a:lnTo>
                  <a:pt x="764785" y="2230339"/>
                </a:lnTo>
                <a:lnTo>
                  <a:pt x="759310" y="2229529"/>
                </a:lnTo>
                <a:lnTo>
                  <a:pt x="540500" y="2217783"/>
                </a:lnTo>
                <a:cubicBezTo>
                  <a:pt x="397043" y="2202153"/>
                  <a:pt x="262471" y="2173533"/>
                  <a:pt x="141308" y="2134333"/>
                </a:cubicBezTo>
                <a:lnTo>
                  <a:pt x="95973" y="2116732"/>
                </a:lnTo>
                <a:lnTo>
                  <a:pt x="5306" y="2081532"/>
                </a:lnTo>
                <a:lnTo>
                  <a:pt x="0" y="2022997"/>
                </a:lnTo>
                <a:cubicBezTo>
                  <a:pt x="0" y="1902601"/>
                  <a:pt x="54855" y="1796452"/>
                  <a:pt x="138290" y="1733772"/>
                </a:cubicBezTo>
                <a:lnTo>
                  <a:pt x="151459" y="1725823"/>
                </a:lnTo>
                <a:lnTo>
                  <a:pt x="239633" y="1757236"/>
                </a:lnTo>
                <a:cubicBezTo>
                  <a:pt x="306271" y="1777316"/>
                  <a:pt x="382703" y="1793567"/>
                  <a:pt x="466102" y="1805007"/>
                </a:cubicBezTo>
                <a:lnTo>
                  <a:pt x="564226" y="1815144"/>
                </a:lnTo>
                <a:lnTo>
                  <a:pt x="566650" y="1818411"/>
                </a:lnTo>
                <a:lnTo>
                  <a:pt x="596074" y="1821451"/>
                </a:lnTo>
                <a:lnTo>
                  <a:pt x="690708" y="1824769"/>
                </a:lnTo>
                <a:lnTo>
                  <a:pt x="691392" y="1824900"/>
                </a:lnTo>
                <a:cubicBezTo>
                  <a:pt x="937219" y="1856163"/>
                  <a:pt x="1151446" y="1759880"/>
                  <a:pt x="1169882" y="1609845"/>
                </a:cubicBezTo>
                <a:cubicBezTo>
                  <a:pt x="1173915" y="1577025"/>
                  <a:pt x="1168245" y="1544351"/>
                  <a:pt x="1154350" y="1513003"/>
                </a:cubicBezTo>
                <a:lnTo>
                  <a:pt x="1150092" y="1505720"/>
                </a:lnTo>
                <a:lnTo>
                  <a:pt x="1149167" y="1505720"/>
                </a:lnTo>
                <a:lnTo>
                  <a:pt x="1147831" y="1501854"/>
                </a:lnTo>
                <a:lnTo>
                  <a:pt x="1127525" y="1467123"/>
                </a:lnTo>
                <a:lnTo>
                  <a:pt x="1120674" y="1459380"/>
                </a:lnTo>
                <a:lnTo>
                  <a:pt x="1113265" y="1451919"/>
                </a:lnTo>
                <a:cubicBezTo>
                  <a:pt x="1041016" y="1389216"/>
                  <a:pt x="898714" y="1325501"/>
                  <a:pt x="728505" y="1285989"/>
                </a:cubicBezTo>
                <a:lnTo>
                  <a:pt x="693455" y="1280215"/>
                </a:lnTo>
                <a:lnTo>
                  <a:pt x="693455" y="1277884"/>
                </a:lnTo>
                <a:lnTo>
                  <a:pt x="641948" y="1270963"/>
                </a:lnTo>
                <a:cubicBezTo>
                  <a:pt x="262395" y="1189161"/>
                  <a:pt x="-11014" y="912379"/>
                  <a:pt x="6552" y="600057"/>
                </a:cubicBezTo>
                <a:cubicBezTo>
                  <a:pt x="24118" y="287733"/>
                  <a:pt x="326836" y="43354"/>
                  <a:pt x="713169" y="4627"/>
                </a:cubicBezTo>
                <a:lnTo>
                  <a:pt x="834355" y="2058"/>
                </a:lnTo>
                <a:lnTo>
                  <a:pt x="834355" y="2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 rot="21314259">
            <a:off x="641446" y="1910694"/>
            <a:ext cx="7970291" cy="3036627"/>
          </a:xfrm>
          <a:custGeom>
            <a:avLst/>
            <a:gdLst>
              <a:gd name="connsiteX0" fmla="*/ 0 w 7970291"/>
              <a:gd name="connsiteY0" fmla="*/ 0 h 3036627"/>
              <a:gd name="connsiteX1" fmla="*/ 7970291 w 7970291"/>
              <a:gd name="connsiteY1" fmla="*/ 0 h 3036627"/>
              <a:gd name="connsiteX2" fmla="*/ 7970291 w 7970291"/>
              <a:gd name="connsiteY2" fmla="*/ 3036619 h 3036627"/>
              <a:gd name="connsiteX3" fmla="*/ 7949717 w 7970291"/>
              <a:gd name="connsiteY3" fmla="*/ 2862900 h 3036627"/>
              <a:gd name="connsiteX4" fmla="*/ 3985146 w 7970291"/>
              <a:gd name="connsiteY4" fmla="*/ 1337481 h 3036627"/>
              <a:gd name="connsiteX5" fmla="*/ 0 w 7970291"/>
              <a:gd name="connsiteY5" fmla="*/ 3036627 h 303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70291" h="3036627">
                <a:moveTo>
                  <a:pt x="0" y="0"/>
                </a:moveTo>
                <a:lnTo>
                  <a:pt x="7970291" y="0"/>
                </a:lnTo>
                <a:lnTo>
                  <a:pt x="7970291" y="3036619"/>
                </a:lnTo>
                <a:lnTo>
                  <a:pt x="7949717" y="2862900"/>
                </a:lnTo>
                <a:cubicBezTo>
                  <a:pt x="7745638" y="2006095"/>
                  <a:pt x="6048523" y="1337481"/>
                  <a:pt x="3985146" y="1337481"/>
                </a:cubicBezTo>
                <a:cubicBezTo>
                  <a:pt x="1784211" y="1337481"/>
                  <a:pt x="0" y="2098215"/>
                  <a:pt x="0" y="3036627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680161 w 12192000"/>
              <a:gd name="connsiteY0" fmla="*/ 2941982 h 6858000"/>
              <a:gd name="connsiteX1" fmla="*/ 3591338 w 12192000"/>
              <a:gd name="connsiteY1" fmla="*/ 3021502 h 6858000"/>
              <a:gd name="connsiteX2" fmla="*/ 3591338 w 12192000"/>
              <a:gd name="connsiteY2" fmla="*/ 3896131 h 6858000"/>
              <a:gd name="connsiteX3" fmla="*/ 3680161 w 12192000"/>
              <a:gd name="connsiteY3" fmla="*/ 3975651 h 6858000"/>
              <a:gd name="connsiteX4" fmla="*/ 5358232 w 12192000"/>
              <a:gd name="connsiteY4" fmla="*/ 3975651 h 6858000"/>
              <a:gd name="connsiteX5" fmla="*/ 5564938 w 12192000"/>
              <a:gd name="connsiteY5" fmla="*/ 3975651 h 6858000"/>
              <a:gd name="connsiteX6" fmla="*/ 8481384 w 12192000"/>
              <a:gd name="connsiteY6" fmla="*/ 3975651 h 6858000"/>
              <a:gd name="connsiteX7" fmla="*/ 8560904 w 12192000"/>
              <a:gd name="connsiteY7" fmla="*/ 3896131 h 6858000"/>
              <a:gd name="connsiteX8" fmla="*/ 8560904 w 12192000"/>
              <a:gd name="connsiteY8" fmla="*/ 3021502 h 6858000"/>
              <a:gd name="connsiteX9" fmla="*/ 8481384 w 12192000"/>
              <a:gd name="connsiteY9" fmla="*/ 2941982 h 6858000"/>
              <a:gd name="connsiteX10" fmla="*/ 5564938 w 12192000"/>
              <a:gd name="connsiteY10" fmla="*/ 2941982 h 6858000"/>
              <a:gd name="connsiteX11" fmla="*/ 5358232 w 12192000"/>
              <a:gd name="connsiteY11" fmla="*/ 2941982 h 6858000"/>
              <a:gd name="connsiteX12" fmla="*/ 0 w 12192000"/>
              <a:gd name="connsiteY12" fmla="*/ 0 h 6858000"/>
              <a:gd name="connsiteX13" fmla="*/ 12192000 w 12192000"/>
              <a:gd name="connsiteY13" fmla="*/ 0 h 6858000"/>
              <a:gd name="connsiteX14" fmla="*/ 12192000 w 12192000"/>
              <a:gd name="connsiteY14" fmla="*/ 6858000 h 6858000"/>
              <a:gd name="connsiteX15" fmla="*/ 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80161" y="2941982"/>
                </a:moveTo>
                <a:cubicBezTo>
                  <a:pt x="3631105" y="2941982"/>
                  <a:pt x="3591338" y="2977584"/>
                  <a:pt x="3591338" y="3021502"/>
                </a:cubicBezTo>
                <a:lnTo>
                  <a:pt x="3591338" y="3896131"/>
                </a:lnTo>
                <a:cubicBezTo>
                  <a:pt x="3591338" y="3940049"/>
                  <a:pt x="3631105" y="3975651"/>
                  <a:pt x="3680161" y="3975651"/>
                </a:cubicBezTo>
                <a:lnTo>
                  <a:pt x="5358232" y="3975651"/>
                </a:lnTo>
                <a:lnTo>
                  <a:pt x="5564938" y="3975651"/>
                </a:lnTo>
                <a:lnTo>
                  <a:pt x="8481384" y="3975651"/>
                </a:lnTo>
                <a:cubicBezTo>
                  <a:pt x="8525302" y="3975651"/>
                  <a:pt x="8560904" y="3940049"/>
                  <a:pt x="8560904" y="3896131"/>
                </a:cubicBezTo>
                <a:lnTo>
                  <a:pt x="8560904" y="3021502"/>
                </a:lnTo>
                <a:cubicBezTo>
                  <a:pt x="8560904" y="2977584"/>
                  <a:pt x="8525302" y="2941982"/>
                  <a:pt x="8481384" y="2941982"/>
                </a:cubicBezTo>
                <a:lnTo>
                  <a:pt x="5564938" y="2941982"/>
                </a:lnTo>
                <a:lnTo>
                  <a:pt x="5358232" y="294198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reeform 1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680161 w 12192000"/>
              <a:gd name="connsiteY0" fmla="*/ 2941982 h 6858000"/>
              <a:gd name="connsiteX1" fmla="*/ 3591338 w 12192000"/>
              <a:gd name="connsiteY1" fmla="*/ 3021502 h 6858000"/>
              <a:gd name="connsiteX2" fmla="*/ 3591338 w 12192000"/>
              <a:gd name="connsiteY2" fmla="*/ 3896131 h 6858000"/>
              <a:gd name="connsiteX3" fmla="*/ 3680161 w 12192000"/>
              <a:gd name="connsiteY3" fmla="*/ 3975651 h 6858000"/>
              <a:gd name="connsiteX4" fmla="*/ 5358232 w 12192000"/>
              <a:gd name="connsiteY4" fmla="*/ 3975651 h 6858000"/>
              <a:gd name="connsiteX5" fmla="*/ 5564938 w 12192000"/>
              <a:gd name="connsiteY5" fmla="*/ 3975651 h 6858000"/>
              <a:gd name="connsiteX6" fmla="*/ 8481384 w 12192000"/>
              <a:gd name="connsiteY6" fmla="*/ 3975651 h 6858000"/>
              <a:gd name="connsiteX7" fmla="*/ 8560904 w 12192000"/>
              <a:gd name="connsiteY7" fmla="*/ 3896131 h 6858000"/>
              <a:gd name="connsiteX8" fmla="*/ 8560904 w 12192000"/>
              <a:gd name="connsiteY8" fmla="*/ 3021502 h 6858000"/>
              <a:gd name="connsiteX9" fmla="*/ 8481384 w 12192000"/>
              <a:gd name="connsiteY9" fmla="*/ 2941982 h 6858000"/>
              <a:gd name="connsiteX10" fmla="*/ 5564938 w 12192000"/>
              <a:gd name="connsiteY10" fmla="*/ 2941982 h 6858000"/>
              <a:gd name="connsiteX11" fmla="*/ 5358232 w 12192000"/>
              <a:gd name="connsiteY11" fmla="*/ 2941982 h 6858000"/>
              <a:gd name="connsiteX12" fmla="*/ 0 w 12192000"/>
              <a:gd name="connsiteY12" fmla="*/ 0 h 6858000"/>
              <a:gd name="connsiteX13" fmla="*/ 12192000 w 12192000"/>
              <a:gd name="connsiteY13" fmla="*/ 0 h 6858000"/>
              <a:gd name="connsiteX14" fmla="*/ 12192000 w 12192000"/>
              <a:gd name="connsiteY14" fmla="*/ 6858000 h 6858000"/>
              <a:gd name="connsiteX15" fmla="*/ 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80161" y="2941982"/>
                </a:moveTo>
                <a:cubicBezTo>
                  <a:pt x="3631105" y="2941982"/>
                  <a:pt x="3591338" y="2977584"/>
                  <a:pt x="3591338" y="3021502"/>
                </a:cubicBezTo>
                <a:lnTo>
                  <a:pt x="3591338" y="3896131"/>
                </a:lnTo>
                <a:cubicBezTo>
                  <a:pt x="3591338" y="3940049"/>
                  <a:pt x="3631105" y="3975651"/>
                  <a:pt x="3680161" y="3975651"/>
                </a:cubicBezTo>
                <a:lnTo>
                  <a:pt x="5358232" y="3975651"/>
                </a:lnTo>
                <a:lnTo>
                  <a:pt x="5564938" y="3975651"/>
                </a:lnTo>
                <a:lnTo>
                  <a:pt x="8481384" y="3975651"/>
                </a:lnTo>
                <a:cubicBezTo>
                  <a:pt x="8525302" y="3975651"/>
                  <a:pt x="8560904" y="3940049"/>
                  <a:pt x="8560904" y="3896131"/>
                </a:cubicBezTo>
                <a:lnTo>
                  <a:pt x="8560904" y="3021502"/>
                </a:lnTo>
                <a:cubicBezTo>
                  <a:pt x="8560904" y="2977584"/>
                  <a:pt x="8525302" y="2941982"/>
                  <a:pt x="8481384" y="2941982"/>
                </a:cubicBezTo>
                <a:lnTo>
                  <a:pt x="5564938" y="2941982"/>
                </a:lnTo>
                <a:lnTo>
                  <a:pt x="5358232" y="294198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98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 L 0.23958 0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590783" y="2912137"/>
            <a:ext cx="5010434" cy="1033726"/>
            <a:chOff x="3562066" y="4047534"/>
            <a:chExt cx="5010434" cy="1033726"/>
          </a:xfrm>
        </p:grpSpPr>
        <p:sp>
          <p:nvSpPr>
            <p:cNvPr id="13" name="Rectangle: Top Corners Rounded 12"/>
            <p:cNvSpPr/>
            <p:nvPr/>
          </p:nvSpPr>
          <p:spPr>
            <a:xfrm rot="16200000">
              <a:off x="3951347" y="3658255"/>
              <a:ext cx="1033725" cy="1812284"/>
            </a:xfrm>
            <a:prstGeom prst="round2SameRect">
              <a:avLst>
                <a:gd name="adj1" fmla="val 6992"/>
                <a:gd name="adj2" fmla="val 0"/>
              </a:avLst>
            </a:prstGeom>
            <a:gradFill flip="none" rotWithShape="1">
              <a:gsLst>
                <a:gs pos="0">
                  <a:srgbClr val="F2F2F2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1" t="14129" r="5920" b="13433"/>
            <a:stretch/>
          </p:blipFill>
          <p:spPr>
            <a:xfrm>
              <a:off x="3690591" y="4088675"/>
              <a:ext cx="1531226" cy="943090"/>
            </a:xfrm>
            <a:prstGeom prst="rect">
              <a:avLst/>
            </a:prstGeom>
          </p:spPr>
        </p:pic>
        <p:sp>
          <p:nvSpPr>
            <p:cNvPr id="15" name="Rectangle: Top Corners Rounded 14"/>
            <p:cNvSpPr/>
            <p:nvPr/>
          </p:nvSpPr>
          <p:spPr>
            <a:xfrm rot="5400000">
              <a:off x="6456563" y="2965323"/>
              <a:ext cx="1033726" cy="3198147"/>
            </a:xfrm>
            <a:prstGeom prst="round2SameRect">
              <a:avLst>
                <a:gd name="adj1" fmla="val 6992"/>
                <a:gd name="adj2" fmla="val 0"/>
              </a:avLst>
            </a:prstGeom>
            <a:solidFill>
              <a:srgbClr val="DD1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3562066" y="4062568"/>
              <a:ext cx="5010434" cy="926588"/>
            </a:xfrm>
            <a:custGeom>
              <a:avLst/>
              <a:gdLst>
                <a:gd name="connsiteX0" fmla="*/ 5376346 w 5405639"/>
                <a:gd name="connsiteY0" fmla="*/ 0 h 716370"/>
                <a:gd name="connsiteX1" fmla="*/ 5393578 w 5405639"/>
                <a:gd name="connsiteY1" fmla="*/ 11906 h 716370"/>
                <a:gd name="connsiteX2" fmla="*/ 5404205 w 5405639"/>
                <a:gd name="connsiteY2" fmla="*/ 79549 h 716370"/>
                <a:gd name="connsiteX3" fmla="*/ 5405639 w 5405639"/>
                <a:gd name="connsiteY3" fmla="*/ 112289 h 716370"/>
                <a:gd name="connsiteX4" fmla="*/ 5395615 w 5405639"/>
                <a:gd name="connsiteY4" fmla="*/ 112289 h 716370"/>
                <a:gd name="connsiteX5" fmla="*/ 5395615 w 5405639"/>
                <a:gd name="connsiteY5" fmla="*/ 651415 h 716370"/>
                <a:gd name="connsiteX6" fmla="*/ 5393339 w 5405639"/>
                <a:gd name="connsiteY6" fmla="*/ 638026 h 716370"/>
                <a:gd name="connsiteX7" fmla="*/ 5381324 w 5405639"/>
                <a:gd name="connsiteY7" fmla="*/ 602456 h 716370"/>
                <a:gd name="connsiteX8" fmla="*/ 5289419 w 5405639"/>
                <a:gd name="connsiteY8" fmla="*/ 526256 h 716370"/>
                <a:gd name="connsiteX9" fmla="*/ 5271616 w 5405639"/>
                <a:gd name="connsiteY9" fmla="*/ 518417 h 716370"/>
                <a:gd name="connsiteX10" fmla="*/ 5265426 w 5405639"/>
                <a:gd name="connsiteY10" fmla="*/ 511089 h 716370"/>
                <a:gd name="connsiteX11" fmla="*/ 5183290 w 5405639"/>
                <a:gd name="connsiteY11" fmla="*/ 479519 h 716370"/>
                <a:gd name="connsiteX12" fmla="*/ 5177218 w 5405639"/>
                <a:gd name="connsiteY12" fmla="*/ 476845 h 716370"/>
                <a:gd name="connsiteX13" fmla="*/ 5170989 w 5405639"/>
                <a:gd name="connsiteY13" fmla="*/ 474791 h 716370"/>
                <a:gd name="connsiteX14" fmla="*/ 5113070 w 5405639"/>
                <a:gd name="connsiteY14" fmla="*/ 452529 h 716370"/>
                <a:gd name="connsiteX15" fmla="*/ 5084305 w 5405639"/>
                <a:gd name="connsiteY15" fmla="*/ 446206 h 716370"/>
                <a:gd name="connsiteX16" fmla="*/ 5038212 w 5405639"/>
                <a:gd name="connsiteY16" fmla="*/ 431006 h 716370"/>
                <a:gd name="connsiteX17" fmla="*/ 4893563 w 5405639"/>
                <a:gd name="connsiteY17" fmla="*/ 404277 h 716370"/>
                <a:gd name="connsiteX18" fmla="*/ 4871994 w 5405639"/>
                <a:gd name="connsiteY18" fmla="*/ 399536 h 716370"/>
                <a:gd name="connsiteX19" fmla="*/ 2703823 w 5405639"/>
                <a:gd name="connsiteY19" fmla="*/ 261991 h 716370"/>
                <a:gd name="connsiteX20" fmla="*/ 142220 w 5405639"/>
                <a:gd name="connsiteY20" fmla="*/ 511089 h 716370"/>
                <a:gd name="connsiteX21" fmla="*/ 100156 w 5405639"/>
                <a:gd name="connsiteY21" fmla="*/ 560875 h 716370"/>
                <a:gd name="connsiteX22" fmla="*/ 68833 w 5405639"/>
                <a:gd name="connsiteY22" fmla="*/ 581025 h 716370"/>
                <a:gd name="connsiteX23" fmla="*/ 32454 w 5405639"/>
                <a:gd name="connsiteY23" fmla="*/ 621506 h 716370"/>
                <a:gd name="connsiteX24" fmla="*/ 10770 w 5405639"/>
                <a:gd name="connsiteY24" fmla="*/ 712812 h 716370"/>
                <a:gd name="connsiteX25" fmla="*/ 10024 w 5405639"/>
                <a:gd name="connsiteY25" fmla="*/ 716370 h 716370"/>
                <a:gd name="connsiteX26" fmla="*/ 10024 w 5405639"/>
                <a:gd name="connsiteY26" fmla="*/ 112288 h 716370"/>
                <a:gd name="connsiteX27" fmla="*/ 1609 w 5405639"/>
                <a:gd name="connsiteY27" fmla="*/ 112288 h 716370"/>
                <a:gd name="connsiteX28" fmla="*/ 48 w 5405639"/>
                <a:gd name="connsiteY28" fmla="*/ 77167 h 716370"/>
                <a:gd name="connsiteX29" fmla="*/ 1819 w 5405639"/>
                <a:gd name="connsiteY29" fmla="*/ 40481 h 716370"/>
                <a:gd name="connsiteX30" fmla="*/ 44708 w 5405639"/>
                <a:gd name="connsiteY30" fmla="*/ 2381 h 716370"/>
                <a:gd name="connsiteX31" fmla="*/ 87597 w 5405639"/>
                <a:gd name="connsiteY31" fmla="*/ 11906 h 716370"/>
                <a:gd name="connsiteX32" fmla="*/ 142740 w 5405639"/>
                <a:gd name="connsiteY32" fmla="*/ 11906 h 716370"/>
                <a:gd name="connsiteX33" fmla="*/ 338804 w 5405639"/>
                <a:gd name="connsiteY33" fmla="*/ 11906 h 716370"/>
                <a:gd name="connsiteX34" fmla="*/ 547122 w 5405639"/>
                <a:gd name="connsiteY34" fmla="*/ 11906 h 716370"/>
                <a:gd name="connsiteX35" fmla="*/ 810583 w 5405639"/>
                <a:gd name="connsiteY35" fmla="*/ 11906 h 716370"/>
                <a:gd name="connsiteX36" fmla="*/ 994393 w 5405639"/>
                <a:gd name="connsiteY36" fmla="*/ 11906 h 716370"/>
                <a:gd name="connsiteX37" fmla="*/ 1374266 w 5405639"/>
                <a:gd name="connsiteY37" fmla="*/ 11906 h 716370"/>
                <a:gd name="connsiteX38" fmla="*/ 1913442 w 5405639"/>
                <a:gd name="connsiteY38" fmla="*/ 11906 h 716370"/>
                <a:gd name="connsiteX39" fmla="*/ 2421983 w 5405639"/>
                <a:gd name="connsiteY39" fmla="*/ 11906 h 716370"/>
                <a:gd name="connsiteX40" fmla="*/ 2869254 w 5405639"/>
                <a:gd name="connsiteY40" fmla="*/ 11906 h 716370"/>
                <a:gd name="connsiteX41" fmla="*/ 3298144 w 5405639"/>
                <a:gd name="connsiteY41" fmla="*/ 11906 h 716370"/>
                <a:gd name="connsiteX42" fmla="*/ 3720907 w 5405639"/>
                <a:gd name="connsiteY42" fmla="*/ 11906 h 716370"/>
                <a:gd name="connsiteX43" fmla="*/ 3874082 w 5405639"/>
                <a:gd name="connsiteY43" fmla="*/ 11906 h 716370"/>
                <a:gd name="connsiteX44" fmla="*/ 4137543 w 5405639"/>
                <a:gd name="connsiteY44" fmla="*/ 11906 h 716370"/>
                <a:gd name="connsiteX45" fmla="*/ 4443893 w 5405639"/>
                <a:gd name="connsiteY45" fmla="*/ 11906 h 716370"/>
                <a:gd name="connsiteX46" fmla="*/ 4658338 w 5405639"/>
                <a:gd name="connsiteY46" fmla="*/ 11906 h 716370"/>
                <a:gd name="connsiteX47" fmla="*/ 4842148 w 5405639"/>
                <a:gd name="connsiteY47" fmla="*/ 11906 h 716370"/>
                <a:gd name="connsiteX48" fmla="*/ 5123990 w 5405639"/>
                <a:gd name="connsiteY48" fmla="*/ 11906 h 716370"/>
                <a:gd name="connsiteX49" fmla="*/ 5326180 w 5405639"/>
                <a:gd name="connsiteY49" fmla="*/ 11906 h 716370"/>
                <a:gd name="connsiteX50" fmla="*/ 5356816 w 5405639"/>
                <a:gd name="connsiteY50" fmla="*/ 2381 h 716370"/>
                <a:gd name="connsiteX51" fmla="*/ 5376346 w 5405639"/>
                <a:gd name="connsiteY51" fmla="*/ 0 h 71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405639" h="716370">
                  <a:moveTo>
                    <a:pt x="5376346" y="0"/>
                  </a:moveTo>
                  <a:cubicBezTo>
                    <a:pt x="5383110" y="0"/>
                    <a:pt x="5389493" y="2381"/>
                    <a:pt x="5393578" y="11906"/>
                  </a:cubicBezTo>
                  <a:cubicBezTo>
                    <a:pt x="5399705" y="26194"/>
                    <a:pt x="5402386" y="46732"/>
                    <a:pt x="5404205" y="79549"/>
                  </a:cubicBezTo>
                  <a:lnTo>
                    <a:pt x="5405639" y="112289"/>
                  </a:lnTo>
                  <a:lnTo>
                    <a:pt x="5395615" y="112289"/>
                  </a:lnTo>
                  <a:lnTo>
                    <a:pt x="5395615" y="651415"/>
                  </a:lnTo>
                  <a:lnTo>
                    <a:pt x="5393339" y="638026"/>
                  </a:lnTo>
                  <a:cubicBezTo>
                    <a:pt x="5390131" y="623887"/>
                    <a:pt x="5386174" y="611187"/>
                    <a:pt x="5381324" y="602456"/>
                  </a:cubicBezTo>
                  <a:cubicBezTo>
                    <a:pt x="5361922" y="567531"/>
                    <a:pt x="5346604" y="554831"/>
                    <a:pt x="5289419" y="526256"/>
                  </a:cubicBezTo>
                  <a:lnTo>
                    <a:pt x="5271616" y="518417"/>
                  </a:lnTo>
                  <a:lnTo>
                    <a:pt x="5265426" y="511089"/>
                  </a:lnTo>
                  <a:lnTo>
                    <a:pt x="5183290" y="479519"/>
                  </a:lnTo>
                  <a:lnTo>
                    <a:pt x="5177218" y="476845"/>
                  </a:lnTo>
                  <a:lnTo>
                    <a:pt x="5170989" y="474791"/>
                  </a:lnTo>
                  <a:lnTo>
                    <a:pt x="5113070" y="452529"/>
                  </a:lnTo>
                  <a:lnTo>
                    <a:pt x="5084305" y="446206"/>
                  </a:lnTo>
                  <a:lnTo>
                    <a:pt x="5038212" y="431006"/>
                  </a:lnTo>
                  <a:lnTo>
                    <a:pt x="4893563" y="404277"/>
                  </a:lnTo>
                  <a:lnTo>
                    <a:pt x="4871994" y="399536"/>
                  </a:lnTo>
                  <a:cubicBezTo>
                    <a:pt x="4402109" y="316551"/>
                    <a:pt x="3606369" y="261991"/>
                    <a:pt x="2703823" y="261991"/>
                  </a:cubicBezTo>
                  <a:cubicBezTo>
                    <a:pt x="1440261" y="261991"/>
                    <a:pt x="386034" y="368929"/>
                    <a:pt x="142220" y="511089"/>
                  </a:cubicBezTo>
                  <a:lnTo>
                    <a:pt x="100156" y="560875"/>
                  </a:lnTo>
                  <a:lnTo>
                    <a:pt x="68833" y="581025"/>
                  </a:lnTo>
                  <a:cubicBezTo>
                    <a:pt x="53898" y="593328"/>
                    <a:pt x="42155" y="606425"/>
                    <a:pt x="32454" y="621506"/>
                  </a:cubicBezTo>
                  <a:cubicBezTo>
                    <a:pt x="17903" y="644128"/>
                    <a:pt x="13690" y="689967"/>
                    <a:pt x="10770" y="712812"/>
                  </a:cubicBezTo>
                  <a:lnTo>
                    <a:pt x="10024" y="716370"/>
                  </a:lnTo>
                  <a:lnTo>
                    <a:pt x="10024" y="112288"/>
                  </a:lnTo>
                  <a:lnTo>
                    <a:pt x="1609" y="112288"/>
                  </a:lnTo>
                  <a:lnTo>
                    <a:pt x="48" y="77167"/>
                  </a:lnTo>
                  <a:cubicBezTo>
                    <a:pt x="-160" y="62607"/>
                    <a:pt x="287" y="50006"/>
                    <a:pt x="1819" y="40481"/>
                  </a:cubicBezTo>
                  <a:cubicBezTo>
                    <a:pt x="7946" y="2381"/>
                    <a:pt x="30411" y="7143"/>
                    <a:pt x="44708" y="2381"/>
                  </a:cubicBezTo>
                  <a:cubicBezTo>
                    <a:pt x="59004" y="-2382"/>
                    <a:pt x="71258" y="10318"/>
                    <a:pt x="87597" y="11906"/>
                  </a:cubicBezTo>
                  <a:cubicBezTo>
                    <a:pt x="103935" y="13493"/>
                    <a:pt x="100872" y="11906"/>
                    <a:pt x="142740" y="11906"/>
                  </a:cubicBezTo>
                  <a:lnTo>
                    <a:pt x="338804" y="11906"/>
                  </a:lnTo>
                  <a:lnTo>
                    <a:pt x="547122" y="11906"/>
                  </a:lnTo>
                  <a:lnTo>
                    <a:pt x="810583" y="11906"/>
                  </a:lnTo>
                  <a:lnTo>
                    <a:pt x="994393" y="11906"/>
                  </a:lnTo>
                  <a:lnTo>
                    <a:pt x="1374266" y="11906"/>
                  </a:lnTo>
                  <a:lnTo>
                    <a:pt x="1913442" y="11906"/>
                  </a:lnTo>
                  <a:lnTo>
                    <a:pt x="2421983" y="11906"/>
                  </a:lnTo>
                  <a:lnTo>
                    <a:pt x="2869254" y="11906"/>
                  </a:lnTo>
                  <a:lnTo>
                    <a:pt x="3298144" y="11906"/>
                  </a:lnTo>
                  <a:lnTo>
                    <a:pt x="3720907" y="11906"/>
                  </a:lnTo>
                  <a:lnTo>
                    <a:pt x="3874082" y="11906"/>
                  </a:lnTo>
                  <a:lnTo>
                    <a:pt x="4137543" y="11906"/>
                  </a:lnTo>
                  <a:lnTo>
                    <a:pt x="4443893" y="11906"/>
                  </a:lnTo>
                  <a:lnTo>
                    <a:pt x="4658338" y="11906"/>
                  </a:lnTo>
                  <a:lnTo>
                    <a:pt x="4842148" y="11906"/>
                  </a:lnTo>
                  <a:lnTo>
                    <a:pt x="5123990" y="11906"/>
                  </a:lnTo>
                  <a:cubicBezTo>
                    <a:pt x="5123990" y="11906"/>
                    <a:pt x="5287376" y="13493"/>
                    <a:pt x="5326180" y="11906"/>
                  </a:cubicBezTo>
                  <a:cubicBezTo>
                    <a:pt x="5364985" y="10319"/>
                    <a:pt x="5345583" y="2381"/>
                    <a:pt x="5356816" y="2381"/>
                  </a:cubicBezTo>
                  <a:cubicBezTo>
                    <a:pt x="5362432" y="2381"/>
                    <a:pt x="5369580" y="0"/>
                    <a:pt x="5376346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grpSp>
          <p:nvGrpSpPr>
            <p:cNvPr id="2" name="Group 1"/>
            <p:cNvGrpSpPr>
              <a:grpSpLocks noChangeAspect="1"/>
            </p:cNvGrpSpPr>
            <p:nvPr/>
          </p:nvGrpSpPr>
          <p:grpSpPr>
            <a:xfrm>
              <a:off x="5631345" y="4179231"/>
              <a:ext cx="2720252" cy="748884"/>
              <a:chOff x="5788772" y="3249134"/>
              <a:chExt cx="2720252" cy="748884"/>
            </a:xfrm>
            <a:solidFill>
              <a:schemeClr val="bg1"/>
            </a:solidFill>
          </p:grpSpPr>
          <p:sp>
            <p:nvSpPr>
              <p:cNvPr id="29" name="Freeform 23"/>
              <p:cNvSpPr>
                <a:spLocks noChangeAspect="1"/>
              </p:cNvSpPr>
              <p:nvPr/>
            </p:nvSpPr>
            <p:spPr>
              <a:xfrm>
                <a:off x="5788772" y="3260997"/>
                <a:ext cx="603744" cy="737021"/>
              </a:xfrm>
              <a:custGeom>
                <a:avLst/>
                <a:gdLst>
                  <a:gd name="connsiteX0" fmla="*/ 98075 w 1810440"/>
                  <a:gd name="connsiteY0" fmla="*/ 0 h 2195632"/>
                  <a:gd name="connsiteX1" fmla="*/ 397328 w 1810440"/>
                  <a:gd name="connsiteY1" fmla="*/ 0 h 2195632"/>
                  <a:gd name="connsiteX2" fmla="*/ 466100 w 1810440"/>
                  <a:gd name="connsiteY2" fmla="*/ 28486 h 2195632"/>
                  <a:gd name="connsiteX3" fmla="*/ 473140 w 1810440"/>
                  <a:gd name="connsiteY3" fmla="*/ 38928 h 2195632"/>
                  <a:gd name="connsiteX4" fmla="*/ 476091 w 1810440"/>
                  <a:gd name="connsiteY4" fmla="*/ 38928 h 2195632"/>
                  <a:gd name="connsiteX5" fmla="*/ 1394727 w 1810440"/>
                  <a:gd name="connsiteY5" fmla="*/ 1451469 h 2195632"/>
                  <a:gd name="connsiteX6" fmla="*/ 1394727 w 1810440"/>
                  <a:gd name="connsiteY6" fmla="*/ 568691 h 2195632"/>
                  <a:gd name="connsiteX7" fmla="*/ 1393684 w 1810440"/>
                  <a:gd name="connsiteY7" fmla="*/ 563525 h 2195632"/>
                  <a:gd name="connsiteX8" fmla="*/ 1393684 w 1810440"/>
                  <a:gd name="connsiteY8" fmla="*/ 138223 h 2195632"/>
                  <a:gd name="connsiteX9" fmla="*/ 1531907 w 1810440"/>
                  <a:gd name="connsiteY9" fmla="*/ 0 h 2195632"/>
                  <a:gd name="connsiteX10" fmla="*/ 1810440 w 1810440"/>
                  <a:gd name="connsiteY10" fmla="*/ 0 h 2195632"/>
                  <a:gd name="connsiteX11" fmla="*/ 1810440 w 1810440"/>
                  <a:gd name="connsiteY11" fmla="*/ 701748 h 2195632"/>
                  <a:gd name="connsiteX12" fmla="*/ 1810440 w 1810440"/>
                  <a:gd name="connsiteY12" fmla="*/ 1658325 h 2195632"/>
                  <a:gd name="connsiteX13" fmla="*/ 1810440 w 1810440"/>
                  <a:gd name="connsiteY13" fmla="*/ 2125763 h 2195632"/>
                  <a:gd name="connsiteX14" fmla="*/ 1807258 w 1810440"/>
                  <a:gd name="connsiteY14" fmla="*/ 2127925 h 2195632"/>
                  <a:gd name="connsiteX15" fmla="*/ 1614071 w 1810440"/>
                  <a:gd name="connsiteY15" fmla="*/ 2176506 h 2195632"/>
                  <a:gd name="connsiteX16" fmla="*/ 1295697 w 1810440"/>
                  <a:gd name="connsiteY16" fmla="*/ 2002770 h 2195632"/>
                  <a:gd name="connsiteX17" fmla="*/ 1294263 w 1810440"/>
                  <a:gd name="connsiteY17" fmla="*/ 1998967 h 2195632"/>
                  <a:gd name="connsiteX18" fmla="*/ 416532 w 1810440"/>
                  <a:gd name="connsiteY18" fmla="*/ 649324 h 2195632"/>
                  <a:gd name="connsiteX19" fmla="*/ 416532 w 1810440"/>
                  <a:gd name="connsiteY19" fmla="*/ 1937193 h 2195632"/>
                  <a:gd name="connsiteX20" fmla="*/ 416351 w 1810440"/>
                  <a:gd name="connsiteY20" fmla="*/ 1937193 h 2195632"/>
                  <a:gd name="connsiteX21" fmla="*/ 416533 w 1810440"/>
                  <a:gd name="connsiteY21" fmla="*/ 1938821 h 2195632"/>
                  <a:gd name="connsiteX22" fmla="*/ 131568 w 1810440"/>
                  <a:gd name="connsiteY22" fmla="*/ 2195632 h 2195632"/>
                  <a:gd name="connsiteX23" fmla="*/ 20647 w 1810440"/>
                  <a:gd name="connsiteY23" fmla="*/ 2175451 h 2195632"/>
                  <a:gd name="connsiteX24" fmla="*/ 0 w 1810440"/>
                  <a:gd name="connsiteY24" fmla="*/ 2165351 h 2195632"/>
                  <a:gd name="connsiteX25" fmla="*/ 0 w 1810440"/>
                  <a:gd name="connsiteY25" fmla="*/ 1712291 h 2195632"/>
                  <a:gd name="connsiteX26" fmla="*/ 819 w 1810440"/>
                  <a:gd name="connsiteY26" fmla="*/ 1711890 h 2195632"/>
                  <a:gd name="connsiteX27" fmla="*/ 819 w 1810440"/>
                  <a:gd name="connsiteY27" fmla="*/ 97248 h 2195632"/>
                  <a:gd name="connsiteX28" fmla="*/ 8460 w 1810440"/>
                  <a:gd name="connsiteY28" fmla="*/ 59401 h 2195632"/>
                  <a:gd name="connsiteX29" fmla="*/ 98075 w 1810440"/>
                  <a:gd name="connsiteY29" fmla="*/ 0 h 2195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10440" h="2195632">
                    <a:moveTo>
                      <a:pt x="98075" y="0"/>
                    </a:moveTo>
                    <a:lnTo>
                      <a:pt x="397328" y="0"/>
                    </a:lnTo>
                    <a:cubicBezTo>
                      <a:pt x="424185" y="0"/>
                      <a:pt x="448500" y="10886"/>
                      <a:pt x="466100" y="28486"/>
                    </a:cubicBezTo>
                    <a:lnTo>
                      <a:pt x="473140" y="38928"/>
                    </a:lnTo>
                    <a:lnTo>
                      <a:pt x="476091" y="38928"/>
                    </a:lnTo>
                    <a:lnTo>
                      <a:pt x="1394727" y="1451469"/>
                    </a:lnTo>
                    <a:lnTo>
                      <a:pt x="1394727" y="568691"/>
                    </a:lnTo>
                    <a:lnTo>
                      <a:pt x="1393684" y="563525"/>
                    </a:lnTo>
                    <a:lnTo>
                      <a:pt x="1393684" y="138223"/>
                    </a:lnTo>
                    <a:cubicBezTo>
                      <a:pt x="1393684" y="61885"/>
                      <a:pt x="1455569" y="0"/>
                      <a:pt x="1531907" y="0"/>
                    </a:cubicBezTo>
                    <a:lnTo>
                      <a:pt x="1810440" y="0"/>
                    </a:lnTo>
                    <a:lnTo>
                      <a:pt x="1810440" y="701748"/>
                    </a:lnTo>
                    <a:lnTo>
                      <a:pt x="1810440" y="1658325"/>
                    </a:lnTo>
                    <a:lnTo>
                      <a:pt x="1810440" y="2125763"/>
                    </a:lnTo>
                    <a:lnTo>
                      <a:pt x="1807258" y="2127925"/>
                    </a:lnTo>
                    <a:cubicBezTo>
                      <a:pt x="1752112" y="2158596"/>
                      <a:pt x="1685632" y="2176506"/>
                      <a:pt x="1614071" y="2176506"/>
                    </a:cubicBezTo>
                    <a:cubicBezTo>
                      <a:pt x="1470949" y="2176506"/>
                      <a:pt x="1348151" y="2104867"/>
                      <a:pt x="1295697" y="2002770"/>
                    </a:cubicBezTo>
                    <a:lnTo>
                      <a:pt x="1294263" y="1998967"/>
                    </a:lnTo>
                    <a:lnTo>
                      <a:pt x="416532" y="649324"/>
                    </a:lnTo>
                    <a:lnTo>
                      <a:pt x="416532" y="1937193"/>
                    </a:lnTo>
                    <a:lnTo>
                      <a:pt x="416351" y="1937193"/>
                    </a:lnTo>
                    <a:lnTo>
                      <a:pt x="416533" y="1938821"/>
                    </a:lnTo>
                    <a:cubicBezTo>
                      <a:pt x="416533" y="2080654"/>
                      <a:pt x="288950" y="2195632"/>
                      <a:pt x="131568" y="2195632"/>
                    </a:cubicBezTo>
                    <a:cubicBezTo>
                      <a:pt x="92223" y="2195632"/>
                      <a:pt x="54740" y="2188446"/>
                      <a:pt x="20647" y="2175451"/>
                    </a:cubicBezTo>
                    <a:lnTo>
                      <a:pt x="0" y="2165351"/>
                    </a:lnTo>
                    <a:lnTo>
                      <a:pt x="0" y="1712291"/>
                    </a:lnTo>
                    <a:lnTo>
                      <a:pt x="819" y="1711890"/>
                    </a:lnTo>
                    <a:lnTo>
                      <a:pt x="819" y="97248"/>
                    </a:lnTo>
                    <a:lnTo>
                      <a:pt x="8460" y="59401"/>
                    </a:lnTo>
                    <a:cubicBezTo>
                      <a:pt x="23225" y="24494"/>
                      <a:pt x="57790" y="0"/>
                      <a:pt x="980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Freeform 24"/>
              <p:cNvSpPr>
                <a:spLocks noChangeAspect="1"/>
              </p:cNvSpPr>
              <p:nvPr/>
            </p:nvSpPr>
            <p:spPr>
              <a:xfrm>
                <a:off x="6509024" y="3260997"/>
                <a:ext cx="454097" cy="717265"/>
              </a:xfrm>
              <a:custGeom>
                <a:avLst/>
                <a:gdLst>
                  <a:gd name="connsiteX0" fmla="*/ 207035 w 1361696"/>
                  <a:gd name="connsiteY0" fmla="*/ 0 h 2150854"/>
                  <a:gd name="connsiteX1" fmla="*/ 359435 w 1361696"/>
                  <a:gd name="connsiteY1" fmla="*/ 0 h 2150854"/>
                  <a:gd name="connsiteX2" fmla="*/ 599678 w 1361696"/>
                  <a:gd name="connsiteY2" fmla="*/ 0 h 2150854"/>
                  <a:gd name="connsiteX3" fmla="*/ 1296857 w 1361696"/>
                  <a:gd name="connsiteY3" fmla="*/ 0 h 2150854"/>
                  <a:gd name="connsiteX4" fmla="*/ 1329207 w 1361696"/>
                  <a:gd name="connsiteY4" fmla="*/ 46396 h 2150854"/>
                  <a:gd name="connsiteX5" fmla="*/ 1361696 w 1361696"/>
                  <a:gd name="connsiteY5" fmla="*/ 171665 h 2150854"/>
                  <a:gd name="connsiteX6" fmla="*/ 1291089 w 1361696"/>
                  <a:gd name="connsiteY6" fmla="*/ 351602 h 2150854"/>
                  <a:gd name="connsiteX7" fmla="*/ 1267542 w 1361696"/>
                  <a:gd name="connsiteY7" fmla="*/ 373818 h 2150854"/>
                  <a:gd name="connsiteX8" fmla="*/ 628994 w 1361696"/>
                  <a:gd name="connsiteY8" fmla="*/ 373818 h 2150854"/>
                  <a:gd name="connsiteX9" fmla="*/ 628987 w 1361696"/>
                  <a:gd name="connsiteY9" fmla="*/ 373812 h 2150854"/>
                  <a:gd name="connsiteX10" fmla="*/ 437073 w 1361696"/>
                  <a:gd name="connsiteY10" fmla="*/ 373812 h 2150854"/>
                  <a:gd name="connsiteX11" fmla="*/ 437073 w 1361696"/>
                  <a:gd name="connsiteY11" fmla="*/ 890314 h 2150854"/>
                  <a:gd name="connsiteX12" fmla="*/ 1236483 w 1361696"/>
                  <a:gd name="connsiteY12" fmla="*/ 890314 h 2150854"/>
                  <a:gd name="connsiteX13" fmla="*/ 1245426 w 1361696"/>
                  <a:gd name="connsiteY13" fmla="*/ 903577 h 2150854"/>
                  <a:gd name="connsiteX14" fmla="*/ 1260582 w 1361696"/>
                  <a:gd name="connsiteY14" fmla="*/ 978651 h 2150854"/>
                  <a:gd name="connsiteX15" fmla="*/ 1260582 w 1361696"/>
                  <a:gd name="connsiteY15" fmla="*/ 1083838 h 2150854"/>
                  <a:gd name="connsiteX16" fmla="*/ 1067712 w 1361696"/>
                  <a:gd name="connsiteY16" fmla="*/ 1276708 h 2150854"/>
                  <a:gd name="connsiteX17" fmla="*/ 437073 w 1361696"/>
                  <a:gd name="connsiteY17" fmla="*/ 1276708 h 2150854"/>
                  <a:gd name="connsiteX18" fmla="*/ 437073 w 1361696"/>
                  <a:gd name="connsiteY18" fmla="*/ 1782793 h 2150854"/>
                  <a:gd name="connsiteX19" fmla="*/ 1347305 w 1361696"/>
                  <a:gd name="connsiteY19" fmla="*/ 1782793 h 2150854"/>
                  <a:gd name="connsiteX20" fmla="*/ 1361695 w 1361696"/>
                  <a:gd name="connsiteY20" fmla="*/ 1854070 h 2150854"/>
                  <a:gd name="connsiteX21" fmla="*/ 1361695 w 1361696"/>
                  <a:gd name="connsiteY21" fmla="*/ 1958807 h 2150854"/>
                  <a:gd name="connsiteX22" fmla="*/ 1169648 w 1361696"/>
                  <a:gd name="connsiteY22" fmla="*/ 2150854 h 2150854"/>
                  <a:gd name="connsiteX23" fmla="*/ 192048 w 1361696"/>
                  <a:gd name="connsiteY23" fmla="*/ 2150854 h 2150854"/>
                  <a:gd name="connsiteX24" fmla="*/ 1 w 1361696"/>
                  <a:gd name="connsiteY24" fmla="*/ 1958807 h 2150854"/>
                  <a:gd name="connsiteX25" fmla="*/ 1 w 1361696"/>
                  <a:gd name="connsiteY25" fmla="*/ 1856058 h 2150854"/>
                  <a:gd name="connsiteX26" fmla="*/ 0 w 1361696"/>
                  <a:gd name="connsiteY26" fmla="*/ 1856053 h 2150854"/>
                  <a:gd name="connsiteX27" fmla="*/ 0 w 1361696"/>
                  <a:gd name="connsiteY27" fmla="*/ 1083838 h 2150854"/>
                  <a:gd name="connsiteX28" fmla="*/ 0 w 1361696"/>
                  <a:gd name="connsiteY28" fmla="*/ 978651 h 2150854"/>
                  <a:gd name="connsiteX29" fmla="*/ 0 w 1361696"/>
                  <a:gd name="connsiteY29" fmla="*/ 171714 h 2150854"/>
                  <a:gd name="connsiteX30" fmla="*/ 171713 w 1361696"/>
                  <a:gd name="connsiteY30" fmla="*/ 1 h 2150854"/>
                  <a:gd name="connsiteX31" fmla="*/ 207035 w 1361696"/>
                  <a:gd name="connsiteY31" fmla="*/ 1 h 2150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361696" h="2150854">
                    <a:moveTo>
                      <a:pt x="207035" y="0"/>
                    </a:moveTo>
                    <a:lnTo>
                      <a:pt x="359435" y="0"/>
                    </a:lnTo>
                    <a:lnTo>
                      <a:pt x="599678" y="0"/>
                    </a:lnTo>
                    <a:lnTo>
                      <a:pt x="1296857" y="0"/>
                    </a:lnTo>
                    <a:lnTo>
                      <a:pt x="1329207" y="46396"/>
                    </a:lnTo>
                    <a:cubicBezTo>
                      <a:pt x="1350128" y="84898"/>
                      <a:pt x="1361696" y="127230"/>
                      <a:pt x="1361696" y="171665"/>
                    </a:cubicBezTo>
                    <a:cubicBezTo>
                      <a:pt x="1361696" y="238318"/>
                      <a:pt x="1335667" y="300238"/>
                      <a:pt x="1291089" y="351602"/>
                    </a:cubicBezTo>
                    <a:lnTo>
                      <a:pt x="1267542" y="373818"/>
                    </a:lnTo>
                    <a:lnTo>
                      <a:pt x="628994" y="373818"/>
                    </a:lnTo>
                    <a:lnTo>
                      <a:pt x="628987" y="373812"/>
                    </a:lnTo>
                    <a:lnTo>
                      <a:pt x="437073" y="373812"/>
                    </a:lnTo>
                    <a:lnTo>
                      <a:pt x="437073" y="890314"/>
                    </a:lnTo>
                    <a:lnTo>
                      <a:pt x="1236483" y="890314"/>
                    </a:lnTo>
                    <a:lnTo>
                      <a:pt x="1245426" y="903577"/>
                    </a:lnTo>
                    <a:cubicBezTo>
                      <a:pt x="1255185" y="926652"/>
                      <a:pt x="1260582" y="952021"/>
                      <a:pt x="1260582" y="978651"/>
                    </a:cubicBezTo>
                    <a:lnTo>
                      <a:pt x="1260582" y="1083838"/>
                    </a:lnTo>
                    <a:cubicBezTo>
                      <a:pt x="1260582" y="1190357"/>
                      <a:pt x="1174231" y="1276708"/>
                      <a:pt x="1067712" y="1276708"/>
                    </a:cubicBezTo>
                    <a:lnTo>
                      <a:pt x="437073" y="1276708"/>
                    </a:lnTo>
                    <a:lnTo>
                      <a:pt x="437073" y="1782793"/>
                    </a:lnTo>
                    <a:lnTo>
                      <a:pt x="1347305" y="1782793"/>
                    </a:lnTo>
                    <a:lnTo>
                      <a:pt x="1361695" y="1854070"/>
                    </a:lnTo>
                    <a:lnTo>
                      <a:pt x="1361695" y="1958807"/>
                    </a:lnTo>
                    <a:cubicBezTo>
                      <a:pt x="1361695" y="2064872"/>
                      <a:pt x="1275713" y="2150854"/>
                      <a:pt x="1169648" y="2150854"/>
                    </a:cubicBezTo>
                    <a:lnTo>
                      <a:pt x="192048" y="2150854"/>
                    </a:lnTo>
                    <a:cubicBezTo>
                      <a:pt x="85983" y="2150854"/>
                      <a:pt x="1" y="2064872"/>
                      <a:pt x="1" y="1958807"/>
                    </a:cubicBezTo>
                    <a:lnTo>
                      <a:pt x="1" y="1856058"/>
                    </a:lnTo>
                    <a:lnTo>
                      <a:pt x="0" y="1856053"/>
                    </a:lnTo>
                    <a:lnTo>
                      <a:pt x="0" y="1083838"/>
                    </a:lnTo>
                    <a:lnTo>
                      <a:pt x="0" y="978651"/>
                    </a:lnTo>
                    <a:lnTo>
                      <a:pt x="0" y="171714"/>
                    </a:lnTo>
                    <a:cubicBezTo>
                      <a:pt x="0" y="76880"/>
                      <a:pt x="76879" y="1"/>
                      <a:pt x="171713" y="1"/>
                    </a:cubicBezTo>
                    <a:lnTo>
                      <a:pt x="20703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Freeform 25"/>
              <p:cNvSpPr>
                <a:spLocks noChangeAspect="1"/>
              </p:cNvSpPr>
              <p:nvPr/>
            </p:nvSpPr>
            <p:spPr>
              <a:xfrm flipH="1">
                <a:off x="7042759" y="3260073"/>
                <a:ext cx="865802" cy="733186"/>
              </a:xfrm>
              <a:custGeom>
                <a:avLst/>
                <a:gdLst>
                  <a:gd name="connsiteX0" fmla="*/ 1290803 w 2575856"/>
                  <a:gd name="connsiteY0" fmla="*/ 0 h 2198594"/>
                  <a:gd name="connsiteX1" fmla="*/ 1272931 w 2575856"/>
                  <a:gd name="connsiteY1" fmla="*/ 0 h 2198594"/>
                  <a:gd name="connsiteX2" fmla="*/ 1272931 w 2575856"/>
                  <a:gd name="connsiteY2" fmla="*/ 710 h 2198594"/>
                  <a:gd name="connsiteX3" fmla="*/ 1222510 w 2575856"/>
                  <a:gd name="connsiteY3" fmla="*/ 6317 h 2198594"/>
                  <a:gd name="connsiteX4" fmla="*/ 1019650 w 2575856"/>
                  <a:gd name="connsiteY4" fmla="*/ 189877 h 2198594"/>
                  <a:gd name="connsiteX5" fmla="*/ 1011863 w 2575856"/>
                  <a:gd name="connsiteY5" fmla="*/ 217554 h 2198594"/>
                  <a:gd name="connsiteX6" fmla="*/ 702574 w 2575856"/>
                  <a:gd name="connsiteY6" fmla="*/ 1602648 h 2198594"/>
                  <a:gd name="connsiteX7" fmla="*/ 425797 w 2575856"/>
                  <a:gd name="connsiteY7" fmla="*/ 121445 h 2198594"/>
                  <a:gd name="connsiteX8" fmla="*/ 423988 w 2575856"/>
                  <a:gd name="connsiteY8" fmla="*/ 121445 h 2198594"/>
                  <a:gd name="connsiteX9" fmla="*/ 420385 w 2575856"/>
                  <a:gd name="connsiteY9" fmla="*/ 103822 h 2198594"/>
                  <a:gd name="connsiteX10" fmla="*/ 261765 w 2575856"/>
                  <a:gd name="connsiteY10" fmla="*/ 0 h 2198594"/>
                  <a:gd name="connsiteX11" fmla="*/ 129113 w 2575856"/>
                  <a:gd name="connsiteY11" fmla="*/ 0 h 2198594"/>
                  <a:gd name="connsiteX12" fmla="*/ 129113 w 2575856"/>
                  <a:gd name="connsiteY12" fmla="*/ 1024 h 2198594"/>
                  <a:gd name="connsiteX13" fmla="*/ 124780 w 2575856"/>
                  <a:gd name="connsiteY13" fmla="*/ 1 h 2198594"/>
                  <a:gd name="connsiteX14" fmla="*/ 5428 w 2575856"/>
                  <a:gd name="connsiteY14" fmla="*/ 139592 h 2198594"/>
                  <a:gd name="connsiteX15" fmla="*/ 6266 w 2575856"/>
                  <a:gd name="connsiteY15" fmla="*/ 144448 h 2198594"/>
                  <a:gd name="connsiteX16" fmla="*/ 0 w 2575856"/>
                  <a:gd name="connsiteY16" fmla="*/ 144448 h 2198594"/>
                  <a:gd name="connsiteX17" fmla="*/ 396632 w 2575856"/>
                  <a:gd name="connsiteY17" fmla="*/ 2038711 h 2198594"/>
                  <a:gd name="connsiteX18" fmla="*/ 399322 w 2575856"/>
                  <a:gd name="connsiteY18" fmla="*/ 2055821 h 2198594"/>
                  <a:gd name="connsiteX19" fmla="*/ 672577 w 2575856"/>
                  <a:gd name="connsiteY19" fmla="*/ 2198593 h 2198594"/>
                  <a:gd name="connsiteX20" fmla="*/ 945831 w 2575856"/>
                  <a:gd name="connsiteY20" fmla="*/ 2055821 h 2198594"/>
                  <a:gd name="connsiteX21" fmla="*/ 948487 w 2575856"/>
                  <a:gd name="connsiteY21" fmla="*/ 2038929 h 2198594"/>
                  <a:gd name="connsiteX22" fmla="*/ 1227694 w 2575856"/>
                  <a:gd name="connsiteY22" fmla="*/ 788554 h 2198594"/>
                  <a:gd name="connsiteX23" fmla="*/ 1230327 w 2575856"/>
                  <a:gd name="connsiteY23" fmla="*/ 788554 h 2198594"/>
                  <a:gd name="connsiteX24" fmla="*/ 1232041 w 2575856"/>
                  <a:gd name="connsiteY24" fmla="*/ 769087 h 2198594"/>
                  <a:gd name="connsiteX25" fmla="*/ 1239913 w 2575856"/>
                  <a:gd name="connsiteY25" fmla="*/ 733832 h 2198594"/>
                  <a:gd name="connsiteX26" fmla="*/ 1242713 w 2575856"/>
                  <a:gd name="connsiteY26" fmla="*/ 723245 h 2198594"/>
                  <a:gd name="connsiteX27" fmla="*/ 1278970 w 2575856"/>
                  <a:gd name="connsiteY27" fmla="*/ 671688 h 2198594"/>
                  <a:gd name="connsiteX28" fmla="*/ 1287926 w 2575856"/>
                  <a:gd name="connsiteY28" fmla="*/ 669358 h 2198594"/>
                  <a:gd name="connsiteX29" fmla="*/ 1296886 w 2575856"/>
                  <a:gd name="connsiteY29" fmla="*/ 671689 h 2198594"/>
                  <a:gd name="connsiteX30" fmla="*/ 1333143 w 2575856"/>
                  <a:gd name="connsiteY30" fmla="*/ 723246 h 2198594"/>
                  <a:gd name="connsiteX31" fmla="*/ 1335943 w 2575856"/>
                  <a:gd name="connsiteY31" fmla="*/ 733833 h 2198594"/>
                  <a:gd name="connsiteX32" fmla="*/ 1343815 w 2575856"/>
                  <a:gd name="connsiteY32" fmla="*/ 769088 h 2198594"/>
                  <a:gd name="connsiteX33" fmla="*/ 1345529 w 2575856"/>
                  <a:gd name="connsiteY33" fmla="*/ 788555 h 2198594"/>
                  <a:gd name="connsiteX34" fmla="*/ 1348162 w 2575856"/>
                  <a:gd name="connsiteY34" fmla="*/ 788555 h 2198594"/>
                  <a:gd name="connsiteX35" fmla="*/ 1627369 w 2575856"/>
                  <a:gd name="connsiteY35" fmla="*/ 2038930 h 2198594"/>
                  <a:gd name="connsiteX36" fmla="*/ 1630025 w 2575856"/>
                  <a:gd name="connsiteY36" fmla="*/ 2055822 h 2198594"/>
                  <a:gd name="connsiteX37" fmla="*/ 1903279 w 2575856"/>
                  <a:gd name="connsiteY37" fmla="*/ 2198594 h 2198594"/>
                  <a:gd name="connsiteX38" fmla="*/ 2176534 w 2575856"/>
                  <a:gd name="connsiteY38" fmla="*/ 2055822 h 2198594"/>
                  <a:gd name="connsiteX39" fmla="*/ 2179224 w 2575856"/>
                  <a:gd name="connsiteY39" fmla="*/ 2038712 h 2198594"/>
                  <a:gd name="connsiteX40" fmla="*/ 2575856 w 2575856"/>
                  <a:gd name="connsiteY40" fmla="*/ 144449 h 2198594"/>
                  <a:gd name="connsiteX41" fmla="*/ 2569590 w 2575856"/>
                  <a:gd name="connsiteY41" fmla="*/ 144449 h 2198594"/>
                  <a:gd name="connsiteX42" fmla="*/ 2570428 w 2575856"/>
                  <a:gd name="connsiteY42" fmla="*/ 139593 h 2198594"/>
                  <a:gd name="connsiteX43" fmla="*/ 2451076 w 2575856"/>
                  <a:gd name="connsiteY43" fmla="*/ 2 h 2198594"/>
                  <a:gd name="connsiteX44" fmla="*/ 2446743 w 2575856"/>
                  <a:gd name="connsiteY44" fmla="*/ 1025 h 2198594"/>
                  <a:gd name="connsiteX45" fmla="*/ 2446743 w 2575856"/>
                  <a:gd name="connsiteY45" fmla="*/ 1 h 2198594"/>
                  <a:gd name="connsiteX46" fmla="*/ 2314091 w 2575856"/>
                  <a:gd name="connsiteY46" fmla="*/ 1 h 2198594"/>
                  <a:gd name="connsiteX47" fmla="*/ 2155471 w 2575856"/>
                  <a:gd name="connsiteY47" fmla="*/ 103823 h 2198594"/>
                  <a:gd name="connsiteX48" fmla="*/ 2151868 w 2575856"/>
                  <a:gd name="connsiteY48" fmla="*/ 121446 h 2198594"/>
                  <a:gd name="connsiteX49" fmla="*/ 2150059 w 2575856"/>
                  <a:gd name="connsiteY49" fmla="*/ 121446 h 2198594"/>
                  <a:gd name="connsiteX50" fmla="*/ 1873282 w 2575856"/>
                  <a:gd name="connsiteY50" fmla="*/ 1602649 h 2198594"/>
                  <a:gd name="connsiteX51" fmla="*/ 1563993 w 2575856"/>
                  <a:gd name="connsiteY51" fmla="*/ 217555 h 2198594"/>
                  <a:gd name="connsiteX52" fmla="*/ 1556206 w 2575856"/>
                  <a:gd name="connsiteY52" fmla="*/ 189878 h 2198594"/>
                  <a:gd name="connsiteX53" fmla="*/ 1353346 w 2575856"/>
                  <a:gd name="connsiteY53" fmla="*/ 6318 h 2198594"/>
                  <a:gd name="connsiteX54" fmla="*/ 1302925 w 2575856"/>
                  <a:gd name="connsiteY54" fmla="*/ 711 h 2198594"/>
                  <a:gd name="connsiteX55" fmla="*/ 1302925 w 2575856"/>
                  <a:gd name="connsiteY55" fmla="*/ 1 h 2198594"/>
                  <a:gd name="connsiteX56" fmla="*/ 1290803 w 2575856"/>
                  <a:gd name="connsiteY56" fmla="*/ 1 h 219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575856" h="2198594">
                    <a:moveTo>
                      <a:pt x="1290803" y="0"/>
                    </a:moveTo>
                    <a:lnTo>
                      <a:pt x="1272931" y="0"/>
                    </a:lnTo>
                    <a:lnTo>
                      <a:pt x="1272931" y="710"/>
                    </a:lnTo>
                    <a:lnTo>
                      <a:pt x="1222510" y="6317"/>
                    </a:lnTo>
                    <a:cubicBezTo>
                      <a:pt x="1130789" y="27024"/>
                      <a:pt x="1055300" y="96892"/>
                      <a:pt x="1019650" y="189877"/>
                    </a:cubicBezTo>
                    <a:lnTo>
                      <a:pt x="1011863" y="217554"/>
                    </a:lnTo>
                    <a:lnTo>
                      <a:pt x="702574" y="1602648"/>
                    </a:lnTo>
                    <a:lnTo>
                      <a:pt x="425797" y="121445"/>
                    </a:lnTo>
                    <a:lnTo>
                      <a:pt x="423988" y="121445"/>
                    </a:lnTo>
                    <a:lnTo>
                      <a:pt x="420385" y="103822"/>
                    </a:lnTo>
                    <a:cubicBezTo>
                      <a:pt x="394252" y="42810"/>
                      <a:pt x="333072" y="0"/>
                      <a:pt x="261765" y="0"/>
                    </a:cubicBezTo>
                    <a:lnTo>
                      <a:pt x="129113" y="0"/>
                    </a:lnTo>
                    <a:lnTo>
                      <a:pt x="129113" y="1024"/>
                    </a:lnTo>
                    <a:lnTo>
                      <a:pt x="124780" y="1"/>
                    </a:lnTo>
                    <a:cubicBezTo>
                      <a:pt x="58864" y="1"/>
                      <a:pt x="5428" y="62498"/>
                      <a:pt x="5428" y="139592"/>
                    </a:cubicBezTo>
                    <a:lnTo>
                      <a:pt x="6266" y="144448"/>
                    </a:lnTo>
                    <a:lnTo>
                      <a:pt x="0" y="144448"/>
                    </a:lnTo>
                    <a:lnTo>
                      <a:pt x="396632" y="2038711"/>
                    </a:lnTo>
                    <a:lnTo>
                      <a:pt x="399322" y="2055821"/>
                    </a:lnTo>
                    <a:cubicBezTo>
                      <a:pt x="425331" y="2137301"/>
                      <a:pt x="537788" y="2198593"/>
                      <a:pt x="672577" y="2198593"/>
                    </a:cubicBezTo>
                    <a:cubicBezTo>
                      <a:pt x="807365" y="2198593"/>
                      <a:pt x="919823" y="2137301"/>
                      <a:pt x="945831" y="2055821"/>
                    </a:cubicBezTo>
                    <a:lnTo>
                      <a:pt x="948487" y="2038929"/>
                    </a:lnTo>
                    <a:lnTo>
                      <a:pt x="1227694" y="788554"/>
                    </a:lnTo>
                    <a:lnTo>
                      <a:pt x="1230327" y="788554"/>
                    </a:lnTo>
                    <a:lnTo>
                      <a:pt x="1232041" y="769087"/>
                    </a:lnTo>
                    <a:lnTo>
                      <a:pt x="1239913" y="733832"/>
                    </a:lnTo>
                    <a:lnTo>
                      <a:pt x="1242713" y="723245"/>
                    </a:lnTo>
                    <a:cubicBezTo>
                      <a:pt x="1251851" y="697842"/>
                      <a:pt x="1264507" y="679347"/>
                      <a:pt x="1278970" y="671688"/>
                    </a:cubicBezTo>
                    <a:lnTo>
                      <a:pt x="1287926" y="669358"/>
                    </a:lnTo>
                    <a:lnTo>
                      <a:pt x="1296886" y="671689"/>
                    </a:lnTo>
                    <a:cubicBezTo>
                      <a:pt x="1311349" y="679348"/>
                      <a:pt x="1324005" y="697843"/>
                      <a:pt x="1333143" y="723246"/>
                    </a:cubicBezTo>
                    <a:lnTo>
                      <a:pt x="1335943" y="733833"/>
                    </a:lnTo>
                    <a:lnTo>
                      <a:pt x="1343815" y="769088"/>
                    </a:lnTo>
                    <a:lnTo>
                      <a:pt x="1345529" y="788555"/>
                    </a:lnTo>
                    <a:lnTo>
                      <a:pt x="1348162" y="788555"/>
                    </a:lnTo>
                    <a:lnTo>
                      <a:pt x="1627369" y="2038930"/>
                    </a:lnTo>
                    <a:lnTo>
                      <a:pt x="1630025" y="2055822"/>
                    </a:lnTo>
                    <a:cubicBezTo>
                      <a:pt x="1656033" y="2137302"/>
                      <a:pt x="1768491" y="2198594"/>
                      <a:pt x="1903279" y="2198594"/>
                    </a:cubicBezTo>
                    <a:cubicBezTo>
                      <a:pt x="2038068" y="2198594"/>
                      <a:pt x="2150525" y="2137302"/>
                      <a:pt x="2176534" y="2055822"/>
                    </a:cubicBezTo>
                    <a:lnTo>
                      <a:pt x="2179224" y="2038712"/>
                    </a:lnTo>
                    <a:lnTo>
                      <a:pt x="2575856" y="144449"/>
                    </a:lnTo>
                    <a:lnTo>
                      <a:pt x="2569590" y="144449"/>
                    </a:lnTo>
                    <a:lnTo>
                      <a:pt x="2570428" y="139593"/>
                    </a:lnTo>
                    <a:cubicBezTo>
                      <a:pt x="2570428" y="62499"/>
                      <a:pt x="2516992" y="2"/>
                      <a:pt x="2451076" y="2"/>
                    </a:cubicBezTo>
                    <a:lnTo>
                      <a:pt x="2446743" y="1025"/>
                    </a:lnTo>
                    <a:lnTo>
                      <a:pt x="2446743" y="1"/>
                    </a:lnTo>
                    <a:lnTo>
                      <a:pt x="2314091" y="1"/>
                    </a:lnTo>
                    <a:cubicBezTo>
                      <a:pt x="2242784" y="1"/>
                      <a:pt x="2181604" y="42811"/>
                      <a:pt x="2155471" y="103823"/>
                    </a:cubicBezTo>
                    <a:lnTo>
                      <a:pt x="2151868" y="121446"/>
                    </a:lnTo>
                    <a:lnTo>
                      <a:pt x="2150059" y="121446"/>
                    </a:lnTo>
                    <a:lnTo>
                      <a:pt x="1873282" y="1602649"/>
                    </a:lnTo>
                    <a:lnTo>
                      <a:pt x="1563993" y="217555"/>
                    </a:lnTo>
                    <a:lnTo>
                      <a:pt x="1556206" y="189878"/>
                    </a:lnTo>
                    <a:cubicBezTo>
                      <a:pt x="1520556" y="96893"/>
                      <a:pt x="1445067" y="27025"/>
                      <a:pt x="1353346" y="6318"/>
                    </a:cubicBezTo>
                    <a:lnTo>
                      <a:pt x="1302925" y="711"/>
                    </a:lnTo>
                    <a:lnTo>
                      <a:pt x="1302925" y="1"/>
                    </a:lnTo>
                    <a:lnTo>
                      <a:pt x="129080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Freeform 26"/>
              <p:cNvSpPr>
                <a:spLocks noChangeAspect="1"/>
              </p:cNvSpPr>
              <p:nvPr/>
            </p:nvSpPr>
            <p:spPr>
              <a:xfrm>
                <a:off x="7978590" y="3249134"/>
                <a:ext cx="530434" cy="744125"/>
              </a:xfrm>
              <a:custGeom>
                <a:avLst/>
                <a:gdLst>
                  <a:gd name="connsiteX0" fmla="*/ 838048 w 1590604"/>
                  <a:gd name="connsiteY0" fmla="*/ 0 h 2231396"/>
                  <a:gd name="connsiteX1" fmla="*/ 861096 w 1590604"/>
                  <a:gd name="connsiteY1" fmla="*/ 1491 h 2231396"/>
                  <a:gd name="connsiteX2" fmla="*/ 883272 w 1590604"/>
                  <a:gd name="connsiteY2" fmla="*/ 1021 h 2231396"/>
                  <a:gd name="connsiteX3" fmla="*/ 910623 w 1590604"/>
                  <a:gd name="connsiteY3" fmla="*/ 4696 h 2231396"/>
                  <a:gd name="connsiteX4" fmla="*/ 1041291 w 1590604"/>
                  <a:gd name="connsiteY4" fmla="*/ 13151 h 2231396"/>
                  <a:gd name="connsiteX5" fmla="*/ 1044511 w 1590604"/>
                  <a:gd name="connsiteY5" fmla="*/ 13765 h 2231396"/>
                  <a:gd name="connsiteX6" fmla="*/ 1044974 w 1590604"/>
                  <a:gd name="connsiteY6" fmla="*/ 13033 h 2231396"/>
                  <a:gd name="connsiteX7" fmla="*/ 1203339 w 1590604"/>
                  <a:gd name="connsiteY7" fmla="*/ 43224 h 2231396"/>
                  <a:gd name="connsiteX8" fmla="*/ 1356487 w 1590604"/>
                  <a:gd name="connsiteY8" fmla="*/ 92038 h 2231396"/>
                  <a:gd name="connsiteX9" fmla="*/ 1476616 w 1590604"/>
                  <a:gd name="connsiteY9" fmla="*/ 148260 h 2231396"/>
                  <a:gd name="connsiteX10" fmla="*/ 1479129 w 1590604"/>
                  <a:gd name="connsiteY10" fmla="*/ 158820 h 2231396"/>
                  <a:gd name="connsiteX11" fmla="*/ 1484211 w 1590604"/>
                  <a:gd name="connsiteY11" fmla="*/ 224612 h 2231396"/>
                  <a:gd name="connsiteX12" fmla="*/ 1410939 w 1590604"/>
                  <a:gd name="connsiteY12" fmla="*/ 455449 h 2231396"/>
                  <a:gd name="connsiteX13" fmla="*/ 1389010 w 1590604"/>
                  <a:gd name="connsiteY13" fmla="*/ 479060 h 2231396"/>
                  <a:gd name="connsiteX14" fmla="*/ 1324370 w 1590604"/>
                  <a:gd name="connsiteY14" fmla="*/ 458066 h 2231396"/>
                  <a:gd name="connsiteX15" fmla="*/ 1271426 w 1590604"/>
                  <a:gd name="connsiteY15" fmla="*/ 445824 h 2231396"/>
                  <a:gd name="connsiteX16" fmla="*/ 1271426 w 1590604"/>
                  <a:gd name="connsiteY16" fmla="*/ 447853 h 2231396"/>
                  <a:gd name="connsiteX17" fmla="*/ 1217424 w 1590604"/>
                  <a:gd name="connsiteY17" fmla="*/ 435366 h 2231396"/>
                  <a:gd name="connsiteX18" fmla="*/ 967933 w 1590604"/>
                  <a:gd name="connsiteY18" fmla="*/ 404302 h 2231396"/>
                  <a:gd name="connsiteX19" fmla="*/ 873299 w 1590604"/>
                  <a:gd name="connsiteY19" fmla="*/ 401276 h 2231396"/>
                  <a:gd name="connsiteX20" fmla="*/ 872615 w 1590604"/>
                  <a:gd name="connsiteY20" fmla="*/ 401157 h 2231396"/>
                  <a:gd name="connsiteX21" fmla="*/ 782232 w 1590604"/>
                  <a:gd name="connsiteY21" fmla="*/ 395788 h 2231396"/>
                  <a:gd name="connsiteX22" fmla="*/ 394125 w 1590604"/>
                  <a:gd name="connsiteY22" fmla="*/ 597218 h 2231396"/>
                  <a:gd name="connsiteX23" fmla="*/ 716828 w 1590604"/>
                  <a:gd name="connsiteY23" fmla="*/ 881063 h 2231396"/>
                  <a:gd name="connsiteX24" fmla="*/ 782596 w 1590604"/>
                  <a:gd name="connsiteY24" fmla="*/ 892464 h 2231396"/>
                  <a:gd name="connsiteX25" fmla="*/ 782596 w 1590604"/>
                  <a:gd name="connsiteY25" fmla="*/ 894706 h 2231396"/>
                  <a:gd name="connsiteX26" fmla="*/ 843851 w 1590604"/>
                  <a:gd name="connsiteY26" fmla="*/ 903062 h 2231396"/>
                  <a:gd name="connsiteX27" fmla="*/ 1057272 w 1590604"/>
                  <a:gd name="connsiteY27" fmla="*/ 961541 h 2231396"/>
                  <a:gd name="connsiteX28" fmla="*/ 1395749 w 1590604"/>
                  <a:gd name="connsiteY28" fmla="*/ 1145976 h 2231396"/>
                  <a:gd name="connsiteX29" fmla="*/ 1451006 w 1590604"/>
                  <a:gd name="connsiteY29" fmla="*/ 1200189 h 2231396"/>
                  <a:gd name="connsiteX30" fmla="*/ 1502098 w 1590604"/>
                  <a:gd name="connsiteY30" fmla="*/ 1270128 h 2231396"/>
                  <a:gd name="connsiteX31" fmla="*/ 1589851 w 1590604"/>
                  <a:gd name="connsiteY31" fmla="*/ 1609840 h 2231396"/>
                  <a:gd name="connsiteX32" fmla="*/ 924866 w 1590604"/>
                  <a:gd name="connsiteY32" fmla="*/ 2226604 h 2231396"/>
                  <a:gd name="connsiteX33" fmla="*/ 810819 w 1590604"/>
                  <a:gd name="connsiteY33" fmla="*/ 2229265 h 2231396"/>
                  <a:gd name="connsiteX34" fmla="*/ 810819 w 1590604"/>
                  <a:gd name="connsiteY34" fmla="*/ 2231148 h 2231396"/>
                  <a:gd name="connsiteX35" fmla="*/ 807344 w 1590604"/>
                  <a:gd name="connsiteY35" fmla="*/ 2231396 h 2231396"/>
                  <a:gd name="connsiteX36" fmla="*/ 794097 w 1590604"/>
                  <a:gd name="connsiteY36" fmla="*/ 2230453 h 2231396"/>
                  <a:gd name="connsiteX37" fmla="*/ 794097 w 1590604"/>
                  <a:gd name="connsiteY37" fmla="*/ 2231396 h 2231396"/>
                  <a:gd name="connsiteX38" fmla="*/ 771484 w 1590604"/>
                  <a:gd name="connsiteY38" fmla="*/ 2230183 h 2231396"/>
                  <a:gd name="connsiteX39" fmla="*/ 764785 w 1590604"/>
                  <a:gd name="connsiteY39" fmla="*/ 2230339 h 2231396"/>
                  <a:gd name="connsiteX40" fmla="*/ 759310 w 1590604"/>
                  <a:gd name="connsiteY40" fmla="*/ 2229529 h 2231396"/>
                  <a:gd name="connsiteX41" fmla="*/ 540500 w 1590604"/>
                  <a:gd name="connsiteY41" fmla="*/ 2217783 h 2231396"/>
                  <a:gd name="connsiteX42" fmla="*/ 141308 w 1590604"/>
                  <a:gd name="connsiteY42" fmla="*/ 2134333 h 2231396"/>
                  <a:gd name="connsiteX43" fmla="*/ 95973 w 1590604"/>
                  <a:gd name="connsiteY43" fmla="*/ 2116732 h 2231396"/>
                  <a:gd name="connsiteX44" fmla="*/ 5306 w 1590604"/>
                  <a:gd name="connsiteY44" fmla="*/ 2081532 h 2231396"/>
                  <a:gd name="connsiteX45" fmla="*/ 0 w 1590604"/>
                  <a:gd name="connsiteY45" fmla="*/ 2022997 h 2231396"/>
                  <a:gd name="connsiteX46" fmla="*/ 138290 w 1590604"/>
                  <a:gd name="connsiteY46" fmla="*/ 1733772 h 2231396"/>
                  <a:gd name="connsiteX47" fmla="*/ 151459 w 1590604"/>
                  <a:gd name="connsiteY47" fmla="*/ 1725823 h 2231396"/>
                  <a:gd name="connsiteX48" fmla="*/ 239633 w 1590604"/>
                  <a:gd name="connsiteY48" fmla="*/ 1757236 h 2231396"/>
                  <a:gd name="connsiteX49" fmla="*/ 466102 w 1590604"/>
                  <a:gd name="connsiteY49" fmla="*/ 1805007 h 2231396"/>
                  <a:gd name="connsiteX50" fmla="*/ 564226 w 1590604"/>
                  <a:gd name="connsiteY50" fmla="*/ 1815144 h 2231396"/>
                  <a:gd name="connsiteX51" fmla="*/ 566650 w 1590604"/>
                  <a:gd name="connsiteY51" fmla="*/ 1818411 h 2231396"/>
                  <a:gd name="connsiteX52" fmla="*/ 596074 w 1590604"/>
                  <a:gd name="connsiteY52" fmla="*/ 1821451 h 2231396"/>
                  <a:gd name="connsiteX53" fmla="*/ 690708 w 1590604"/>
                  <a:gd name="connsiteY53" fmla="*/ 1824769 h 2231396"/>
                  <a:gd name="connsiteX54" fmla="*/ 691392 w 1590604"/>
                  <a:gd name="connsiteY54" fmla="*/ 1824900 h 2231396"/>
                  <a:gd name="connsiteX55" fmla="*/ 1169882 w 1590604"/>
                  <a:gd name="connsiteY55" fmla="*/ 1609845 h 2231396"/>
                  <a:gd name="connsiteX56" fmla="*/ 1154350 w 1590604"/>
                  <a:gd name="connsiteY56" fmla="*/ 1513003 h 2231396"/>
                  <a:gd name="connsiteX57" fmla="*/ 1150092 w 1590604"/>
                  <a:gd name="connsiteY57" fmla="*/ 1505720 h 2231396"/>
                  <a:gd name="connsiteX58" fmla="*/ 1149167 w 1590604"/>
                  <a:gd name="connsiteY58" fmla="*/ 1505720 h 2231396"/>
                  <a:gd name="connsiteX59" fmla="*/ 1147831 w 1590604"/>
                  <a:gd name="connsiteY59" fmla="*/ 1501854 h 2231396"/>
                  <a:gd name="connsiteX60" fmla="*/ 1127525 w 1590604"/>
                  <a:gd name="connsiteY60" fmla="*/ 1467123 h 2231396"/>
                  <a:gd name="connsiteX61" fmla="*/ 1120674 w 1590604"/>
                  <a:gd name="connsiteY61" fmla="*/ 1459380 h 2231396"/>
                  <a:gd name="connsiteX62" fmla="*/ 1113265 w 1590604"/>
                  <a:gd name="connsiteY62" fmla="*/ 1451919 h 2231396"/>
                  <a:gd name="connsiteX63" fmla="*/ 728505 w 1590604"/>
                  <a:gd name="connsiteY63" fmla="*/ 1285989 h 2231396"/>
                  <a:gd name="connsiteX64" fmla="*/ 693455 w 1590604"/>
                  <a:gd name="connsiteY64" fmla="*/ 1280215 h 2231396"/>
                  <a:gd name="connsiteX65" fmla="*/ 693455 w 1590604"/>
                  <a:gd name="connsiteY65" fmla="*/ 1277884 h 2231396"/>
                  <a:gd name="connsiteX66" fmla="*/ 641948 w 1590604"/>
                  <a:gd name="connsiteY66" fmla="*/ 1270963 h 2231396"/>
                  <a:gd name="connsiteX67" fmla="*/ 6552 w 1590604"/>
                  <a:gd name="connsiteY67" fmla="*/ 600057 h 2231396"/>
                  <a:gd name="connsiteX68" fmla="*/ 713169 w 1590604"/>
                  <a:gd name="connsiteY68" fmla="*/ 4627 h 2231396"/>
                  <a:gd name="connsiteX69" fmla="*/ 834355 w 1590604"/>
                  <a:gd name="connsiteY69" fmla="*/ 2058 h 2231396"/>
                  <a:gd name="connsiteX70" fmla="*/ 834355 w 1590604"/>
                  <a:gd name="connsiteY70" fmla="*/ 239 h 223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590604" h="2231396">
                    <a:moveTo>
                      <a:pt x="838048" y="0"/>
                    </a:moveTo>
                    <a:lnTo>
                      <a:pt x="861096" y="1491"/>
                    </a:lnTo>
                    <a:lnTo>
                      <a:pt x="883272" y="1021"/>
                    </a:lnTo>
                    <a:lnTo>
                      <a:pt x="910623" y="4696"/>
                    </a:lnTo>
                    <a:lnTo>
                      <a:pt x="1041291" y="13151"/>
                    </a:lnTo>
                    <a:lnTo>
                      <a:pt x="1044511" y="13765"/>
                    </a:lnTo>
                    <a:lnTo>
                      <a:pt x="1044974" y="13033"/>
                    </a:lnTo>
                    <a:lnTo>
                      <a:pt x="1203339" y="43224"/>
                    </a:lnTo>
                    <a:cubicBezTo>
                      <a:pt x="1256771" y="56748"/>
                      <a:pt x="1307972" y="73117"/>
                      <a:pt x="1356487" y="92038"/>
                    </a:cubicBezTo>
                    <a:lnTo>
                      <a:pt x="1476616" y="148260"/>
                    </a:lnTo>
                    <a:lnTo>
                      <a:pt x="1479129" y="158820"/>
                    </a:lnTo>
                    <a:cubicBezTo>
                      <a:pt x="1482461" y="180072"/>
                      <a:pt x="1484211" y="202075"/>
                      <a:pt x="1484211" y="224612"/>
                    </a:cubicBezTo>
                    <a:cubicBezTo>
                      <a:pt x="1484211" y="314760"/>
                      <a:pt x="1456210" y="396373"/>
                      <a:pt x="1410939" y="455449"/>
                    </a:cubicBezTo>
                    <a:lnTo>
                      <a:pt x="1389010" y="479060"/>
                    </a:lnTo>
                    <a:lnTo>
                      <a:pt x="1324370" y="458066"/>
                    </a:lnTo>
                    <a:lnTo>
                      <a:pt x="1271426" y="445824"/>
                    </a:lnTo>
                    <a:lnTo>
                      <a:pt x="1271426" y="447853"/>
                    </a:lnTo>
                    <a:lnTo>
                      <a:pt x="1217424" y="435366"/>
                    </a:lnTo>
                    <a:cubicBezTo>
                      <a:pt x="1141698" y="420774"/>
                      <a:pt x="1057593" y="410120"/>
                      <a:pt x="967933" y="404302"/>
                    </a:cubicBezTo>
                    <a:lnTo>
                      <a:pt x="873299" y="401276"/>
                    </a:lnTo>
                    <a:lnTo>
                      <a:pt x="872615" y="401157"/>
                    </a:lnTo>
                    <a:cubicBezTo>
                      <a:pt x="841887" y="397595"/>
                      <a:pt x="811652" y="395849"/>
                      <a:pt x="782232" y="395788"/>
                    </a:cubicBezTo>
                    <a:cubicBezTo>
                      <a:pt x="576291" y="395366"/>
                      <a:pt x="410257" y="477532"/>
                      <a:pt x="394125" y="597218"/>
                    </a:cubicBezTo>
                    <a:cubicBezTo>
                      <a:pt x="377994" y="716904"/>
                      <a:pt x="517111" y="834452"/>
                      <a:pt x="716828" y="881063"/>
                    </a:cubicBezTo>
                    <a:lnTo>
                      <a:pt x="782596" y="892464"/>
                    </a:lnTo>
                    <a:lnTo>
                      <a:pt x="782596" y="894706"/>
                    </a:lnTo>
                    <a:lnTo>
                      <a:pt x="843851" y="903062"/>
                    </a:lnTo>
                    <a:cubicBezTo>
                      <a:pt x="911466" y="915458"/>
                      <a:pt x="983696" y="934918"/>
                      <a:pt x="1057272" y="961541"/>
                    </a:cubicBezTo>
                    <a:cubicBezTo>
                      <a:pt x="1195228" y="1011458"/>
                      <a:pt x="1313432" y="1077693"/>
                      <a:pt x="1395749" y="1145976"/>
                    </a:cubicBezTo>
                    <a:lnTo>
                      <a:pt x="1451006" y="1200189"/>
                    </a:lnTo>
                    <a:lnTo>
                      <a:pt x="1502098" y="1270128"/>
                    </a:lnTo>
                    <a:cubicBezTo>
                      <a:pt x="1563741" y="1372382"/>
                      <a:pt x="1596050" y="1488523"/>
                      <a:pt x="1589851" y="1609840"/>
                    </a:cubicBezTo>
                    <a:cubicBezTo>
                      <a:pt x="1573320" y="1933354"/>
                      <a:pt x="1288437" y="2186489"/>
                      <a:pt x="924866" y="2226604"/>
                    </a:cubicBezTo>
                    <a:lnTo>
                      <a:pt x="810819" y="2229265"/>
                    </a:lnTo>
                    <a:lnTo>
                      <a:pt x="810819" y="2231148"/>
                    </a:lnTo>
                    <a:lnTo>
                      <a:pt x="807344" y="2231396"/>
                    </a:lnTo>
                    <a:lnTo>
                      <a:pt x="794097" y="2230453"/>
                    </a:lnTo>
                    <a:lnTo>
                      <a:pt x="794097" y="2231396"/>
                    </a:lnTo>
                    <a:lnTo>
                      <a:pt x="771484" y="2230183"/>
                    </a:lnTo>
                    <a:lnTo>
                      <a:pt x="764785" y="2230339"/>
                    </a:lnTo>
                    <a:lnTo>
                      <a:pt x="759310" y="2229529"/>
                    </a:lnTo>
                    <a:lnTo>
                      <a:pt x="540500" y="2217783"/>
                    </a:lnTo>
                    <a:cubicBezTo>
                      <a:pt x="397043" y="2202153"/>
                      <a:pt x="262471" y="2173533"/>
                      <a:pt x="141308" y="2134333"/>
                    </a:cubicBezTo>
                    <a:lnTo>
                      <a:pt x="95973" y="2116732"/>
                    </a:lnTo>
                    <a:lnTo>
                      <a:pt x="5306" y="2081532"/>
                    </a:lnTo>
                    <a:lnTo>
                      <a:pt x="0" y="2022997"/>
                    </a:lnTo>
                    <a:cubicBezTo>
                      <a:pt x="0" y="1902601"/>
                      <a:pt x="54855" y="1796452"/>
                      <a:pt x="138290" y="1733772"/>
                    </a:cubicBezTo>
                    <a:lnTo>
                      <a:pt x="151459" y="1725823"/>
                    </a:lnTo>
                    <a:lnTo>
                      <a:pt x="239633" y="1757236"/>
                    </a:lnTo>
                    <a:cubicBezTo>
                      <a:pt x="306271" y="1777316"/>
                      <a:pt x="382703" y="1793567"/>
                      <a:pt x="466102" y="1805007"/>
                    </a:cubicBezTo>
                    <a:lnTo>
                      <a:pt x="564226" y="1815144"/>
                    </a:lnTo>
                    <a:lnTo>
                      <a:pt x="566650" y="1818411"/>
                    </a:lnTo>
                    <a:lnTo>
                      <a:pt x="596074" y="1821451"/>
                    </a:lnTo>
                    <a:lnTo>
                      <a:pt x="690708" y="1824769"/>
                    </a:lnTo>
                    <a:lnTo>
                      <a:pt x="691392" y="1824900"/>
                    </a:lnTo>
                    <a:cubicBezTo>
                      <a:pt x="937219" y="1856163"/>
                      <a:pt x="1151446" y="1759880"/>
                      <a:pt x="1169882" y="1609845"/>
                    </a:cubicBezTo>
                    <a:cubicBezTo>
                      <a:pt x="1173915" y="1577025"/>
                      <a:pt x="1168245" y="1544351"/>
                      <a:pt x="1154350" y="1513003"/>
                    </a:cubicBezTo>
                    <a:lnTo>
                      <a:pt x="1150092" y="1505720"/>
                    </a:lnTo>
                    <a:lnTo>
                      <a:pt x="1149167" y="1505720"/>
                    </a:lnTo>
                    <a:lnTo>
                      <a:pt x="1147831" y="1501854"/>
                    </a:lnTo>
                    <a:lnTo>
                      <a:pt x="1127525" y="1467123"/>
                    </a:lnTo>
                    <a:lnTo>
                      <a:pt x="1120674" y="1459380"/>
                    </a:lnTo>
                    <a:lnTo>
                      <a:pt x="1113265" y="1451919"/>
                    </a:lnTo>
                    <a:cubicBezTo>
                      <a:pt x="1041016" y="1389216"/>
                      <a:pt x="898714" y="1325501"/>
                      <a:pt x="728505" y="1285989"/>
                    </a:cubicBezTo>
                    <a:lnTo>
                      <a:pt x="693455" y="1280215"/>
                    </a:lnTo>
                    <a:lnTo>
                      <a:pt x="693455" y="1277884"/>
                    </a:lnTo>
                    <a:lnTo>
                      <a:pt x="641948" y="1270963"/>
                    </a:lnTo>
                    <a:cubicBezTo>
                      <a:pt x="262395" y="1189161"/>
                      <a:pt x="-11014" y="912379"/>
                      <a:pt x="6552" y="600057"/>
                    </a:cubicBezTo>
                    <a:cubicBezTo>
                      <a:pt x="24118" y="287733"/>
                      <a:pt x="326836" y="43354"/>
                      <a:pt x="713169" y="4627"/>
                    </a:cubicBezTo>
                    <a:lnTo>
                      <a:pt x="834355" y="2058"/>
                    </a:lnTo>
                    <a:lnTo>
                      <a:pt x="834355" y="2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9358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 rot="21314259">
            <a:off x="682390" y="1542198"/>
            <a:ext cx="7970291" cy="3036627"/>
          </a:xfrm>
          <a:custGeom>
            <a:avLst/>
            <a:gdLst>
              <a:gd name="connsiteX0" fmla="*/ 0 w 7970291"/>
              <a:gd name="connsiteY0" fmla="*/ 0 h 3036627"/>
              <a:gd name="connsiteX1" fmla="*/ 7970291 w 7970291"/>
              <a:gd name="connsiteY1" fmla="*/ 0 h 3036627"/>
              <a:gd name="connsiteX2" fmla="*/ 7970291 w 7970291"/>
              <a:gd name="connsiteY2" fmla="*/ 3036619 h 3036627"/>
              <a:gd name="connsiteX3" fmla="*/ 7949717 w 7970291"/>
              <a:gd name="connsiteY3" fmla="*/ 2862900 h 3036627"/>
              <a:gd name="connsiteX4" fmla="*/ 3985146 w 7970291"/>
              <a:gd name="connsiteY4" fmla="*/ 1337481 h 3036627"/>
              <a:gd name="connsiteX5" fmla="*/ 0 w 7970291"/>
              <a:gd name="connsiteY5" fmla="*/ 3036627 h 303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70291" h="3036627">
                <a:moveTo>
                  <a:pt x="0" y="0"/>
                </a:moveTo>
                <a:lnTo>
                  <a:pt x="7970291" y="0"/>
                </a:lnTo>
                <a:lnTo>
                  <a:pt x="7970291" y="3036619"/>
                </a:lnTo>
                <a:lnTo>
                  <a:pt x="7949717" y="2862900"/>
                </a:lnTo>
                <a:cubicBezTo>
                  <a:pt x="7745638" y="2006095"/>
                  <a:pt x="6048523" y="1337481"/>
                  <a:pt x="3985146" y="1337481"/>
                </a:cubicBezTo>
                <a:cubicBezTo>
                  <a:pt x="1784211" y="1337481"/>
                  <a:pt x="0" y="2098215"/>
                  <a:pt x="0" y="3036627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321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/>
          <p:cNvSpPr>
            <a:spLocks noChangeAspect="1"/>
          </p:cNvSpPr>
          <p:nvPr/>
        </p:nvSpPr>
        <p:spPr>
          <a:xfrm>
            <a:off x="2074931" y="1741862"/>
            <a:ext cx="1810440" cy="2210094"/>
          </a:xfrm>
          <a:custGeom>
            <a:avLst/>
            <a:gdLst>
              <a:gd name="connsiteX0" fmla="*/ 98075 w 1810440"/>
              <a:gd name="connsiteY0" fmla="*/ 0 h 2195632"/>
              <a:gd name="connsiteX1" fmla="*/ 397328 w 1810440"/>
              <a:gd name="connsiteY1" fmla="*/ 0 h 2195632"/>
              <a:gd name="connsiteX2" fmla="*/ 466100 w 1810440"/>
              <a:gd name="connsiteY2" fmla="*/ 28486 h 2195632"/>
              <a:gd name="connsiteX3" fmla="*/ 473140 w 1810440"/>
              <a:gd name="connsiteY3" fmla="*/ 38928 h 2195632"/>
              <a:gd name="connsiteX4" fmla="*/ 476091 w 1810440"/>
              <a:gd name="connsiteY4" fmla="*/ 38928 h 2195632"/>
              <a:gd name="connsiteX5" fmla="*/ 1394727 w 1810440"/>
              <a:gd name="connsiteY5" fmla="*/ 1451469 h 2195632"/>
              <a:gd name="connsiteX6" fmla="*/ 1394727 w 1810440"/>
              <a:gd name="connsiteY6" fmla="*/ 568691 h 2195632"/>
              <a:gd name="connsiteX7" fmla="*/ 1393684 w 1810440"/>
              <a:gd name="connsiteY7" fmla="*/ 563525 h 2195632"/>
              <a:gd name="connsiteX8" fmla="*/ 1393684 w 1810440"/>
              <a:gd name="connsiteY8" fmla="*/ 138223 h 2195632"/>
              <a:gd name="connsiteX9" fmla="*/ 1531907 w 1810440"/>
              <a:gd name="connsiteY9" fmla="*/ 0 h 2195632"/>
              <a:gd name="connsiteX10" fmla="*/ 1810440 w 1810440"/>
              <a:gd name="connsiteY10" fmla="*/ 0 h 2195632"/>
              <a:gd name="connsiteX11" fmla="*/ 1810440 w 1810440"/>
              <a:gd name="connsiteY11" fmla="*/ 701748 h 2195632"/>
              <a:gd name="connsiteX12" fmla="*/ 1810440 w 1810440"/>
              <a:gd name="connsiteY12" fmla="*/ 1658325 h 2195632"/>
              <a:gd name="connsiteX13" fmla="*/ 1810440 w 1810440"/>
              <a:gd name="connsiteY13" fmla="*/ 2125763 h 2195632"/>
              <a:gd name="connsiteX14" fmla="*/ 1807258 w 1810440"/>
              <a:gd name="connsiteY14" fmla="*/ 2127925 h 2195632"/>
              <a:gd name="connsiteX15" fmla="*/ 1614071 w 1810440"/>
              <a:gd name="connsiteY15" fmla="*/ 2176506 h 2195632"/>
              <a:gd name="connsiteX16" fmla="*/ 1295697 w 1810440"/>
              <a:gd name="connsiteY16" fmla="*/ 2002770 h 2195632"/>
              <a:gd name="connsiteX17" fmla="*/ 1294263 w 1810440"/>
              <a:gd name="connsiteY17" fmla="*/ 1998967 h 2195632"/>
              <a:gd name="connsiteX18" fmla="*/ 416532 w 1810440"/>
              <a:gd name="connsiteY18" fmla="*/ 649324 h 2195632"/>
              <a:gd name="connsiteX19" fmla="*/ 416532 w 1810440"/>
              <a:gd name="connsiteY19" fmla="*/ 1937193 h 2195632"/>
              <a:gd name="connsiteX20" fmla="*/ 416351 w 1810440"/>
              <a:gd name="connsiteY20" fmla="*/ 1937193 h 2195632"/>
              <a:gd name="connsiteX21" fmla="*/ 416533 w 1810440"/>
              <a:gd name="connsiteY21" fmla="*/ 1938821 h 2195632"/>
              <a:gd name="connsiteX22" fmla="*/ 131568 w 1810440"/>
              <a:gd name="connsiteY22" fmla="*/ 2195632 h 2195632"/>
              <a:gd name="connsiteX23" fmla="*/ 20647 w 1810440"/>
              <a:gd name="connsiteY23" fmla="*/ 2175451 h 2195632"/>
              <a:gd name="connsiteX24" fmla="*/ 0 w 1810440"/>
              <a:gd name="connsiteY24" fmla="*/ 2165351 h 2195632"/>
              <a:gd name="connsiteX25" fmla="*/ 0 w 1810440"/>
              <a:gd name="connsiteY25" fmla="*/ 1712291 h 2195632"/>
              <a:gd name="connsiteX26" fmla="*/ 819 w 1810440"/>
              <a:gd name="connsiteY26" fmla="*/ 1711890 h 2195632"/>
              <a:gd name="connsiteX27" fmla="*/ 819 w 1810440"/>
              <a:gd name="connsiteY27" fmla="*/ 97248 h 2195632"/>
              <a:gd name="connsiteX28" fmla="*/ 8460 w 1810440"/>
              <a:gd name="connsiteY28" fmla="*/ 59401 h 2195632"/>
              <a:gd name="connsiteX29" fmla="*/ 98075 w 1810440"/>
              <a:gd name="connsiteY29" fmla="*/ 0 h 219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10440" h="2195632">
                <a:moveTo>
                  <a:pt x="98075" y="0"/>
                </a:moveTo>
                <a:lnTo>
                  <a:pt x="397328" y="0"/>
                </a:lnTo>
                <a:cubicBezTo>
                  <a:pt x="424185" y="0"/>
                  <a:pt x="448500" y="10886"/>
                  <a:pt x="466100" y="28486"/>
                </a:cubicBezTo>
                <a:lnTo>
                  <a:pt x="473140" y="38928"/>
                </a:lnTo>
                <a:lnTo>
                  <a:pt x="476091" y="38928"/>
                </a:lnTo>
                <a:lnTo>
                  <a:pt x="1394727" y="1451469"/>
                </a:lnTo>
                <a:lnTo>
                  <a:pt x="1394727" y="568691"/>
                </a:lnTo>
                <a:lnTo>
                  <a:pt x="1393684" y="563525"/>
                </a:lnTo>
                <a:lnTo>
                  <a:pt x="1393684" y="138223"/>
                </a:lnTo>
                <a:cubicBezTo>
                  <a:pt x="1393684" y="61885"/>
                  <a:pt x="1455569" y="0"/>
                  <a:pt x="1531907" y="0"/>
                </a:cubicBezTo>
                <a:lnTo>
                  <a:pt x="1810440" y="0"/>
                </a:lnTo>
                <a:lnTo>
                  <a:pt x="1810440" y="701748"/>
                </a:lnTo>
                <a:lnTo>
                  <a:pt x="1810440" y="1658325"/>
                </a:lnTo>
                <a:lnTo>
                  <a:pt x="1810440" y="2125763"/>
                </a:lnTo>
                <a:lnTo>
                  <a:pt x="1807258" y="2127925"/>
                </a:lnTo>
                <a:cubicBezTo>
                  <a:pt x="1752112" y="2158596"/>
                  <a:pt x="1685632" y="2176506"/>
                  <a:pt x="1614071" y="2176506"/>
                </a:cubicBezTo>
                <a:cubicBezTo>
                  <a:pt x="1470949" y="2176506"/>
                  <a:pt x="1348151" y="2104867"/>
                  <a:pt x="1295697" y="2002770"/>
                </a:cubicBezTo>
                <a:lnTo>
                  <a:pt x="1294263" y="1998967"/>
                </a:lnTo>
                <a:lnTo>
                  <a:pt x="416532" y="649324"/>
                </a:lnTo>
                <a:lnTo>
                  <a:pt x="416532" y="1937193"/>
                </a:lnTo>
                <a:lnTo>
                  <a:pt x="416351" y="1937193"/>
                </a:lnTo>
                <a:lnTo>
                  <a:pt x="416533" y="1938821"/>
                </a:lnTo>
                <a:cubicBezTo>
                  <a:pt x="416533" y="2080654"/>
                  <a:pt x="288950" y="2195632"/>
                  <a:pt x="131568" y="2195632"/>
                </a:cubicBezTo>
                <a:cubicBezTo>
                  <a:pt x="92223" y="2195632"/>
                  <a:pt x="54740" y="2188446"/>
                  <a:pt x="20647" y="2175451"/>
                </a:cubicBezTo>
                <a:lnTo>
                  <a:pt x="0" y="2165351"/>
                </a:lnTo>
                <a:lnTo>
                  <a:pt x="0" y="1712291"/>
                </a:lnTo>
                <a:lnTo>
                  <a:pt x="819" y="1711890"/>
                </a:lnTo>
                <a:lnTo>
                  <a:pt x="819" y="97248"/>
                </a:lnTo>
                <a:lnTo>
                  <a:pt x="8460" y="59401"/>
                </a:lnTo>
                <a:cubicBezTo>
                  <a:pt x="23225" y="24494"/>
                  <a:pt x="57790" y="0"/>
                  <a:pt x="98075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>
            <a:spLocks noChangeAspect="1"/>
          </p:cNvSpPr>
          <p:nvPr/>
        </p:nvSpPr>
        <p:spPr>
          <a:xfrm>
            <a:off x="4072592" y="1741862"/>
            <a:ext cx="1361696" cy="2150854"/>
          </a:xfrm>
          <a:custGeom>
            <a:avLst/>
            <a:gdLst>
              <a:gd name="connsiteX0" fmla="*/ 207035 w 1361696"/>
              <a:gd name="connsiteY0" fmla="*/ 0 h 2150854"/>
              <a:gd name="connsiteX1" fmla="*/ 359435 w 1361696"/>
              <a:gd name="connsiteY1" fmla="*/ 0 h 2150854"/>
              <a:gd name="connsiteX2" fmla="*/ 599678 w 1361696"/>
              <a:gd name="connsiteY2" fmla="*/ 0 h 2150854"/>
              <a:gd name="connsiteX3" fmla="*/ 1296857 w 1361696"/>
              <a:gd name="connsiteY3" fmla="*/ 0 h 2150854"/>
              <a:gd name="connsiteX4" fmla="*/ 1329207 w 1361696"/>
              <a:gd name="connsiteY4" fmla="*/ 46396 h 2150854"/>
              <a:gd name="connsiteX5" fmla="*/ 1361696 w 1361696"/>
              <a:gd name="connsiteY5" fmla="*/ 171665 h 2150854"/>
              <a:gd name="connsiteX6" fmla="*/ 1291089 w 1361696"/>
              <a:gd name="connsiteY6" fmla="*/ 351602 h 2150854"/>
              <a:gd name="connsiteX7" fmla="*/ 1267542 w 1361696"/>
              <a:gd name="connsiteY7" fmla="*/ 373818 h 2150854"/>
              <a:gd name="connsiteX8" fmla="*/ 628994 w 1361696"/>
              <a:gd name="connsiteY8" fmla="*/ 373818 h 2150854"/>
              <a:gd name="connsiteX9" fmla="*/ 628987 w 1361696"/>
              <a:gd name="connsiteY9" fmla="*/ 373812 h 2150854"/>
              <a:gd name="connsiteX10" fmla="*/ 437073 w 1361696"/>
              <a:gd name="connsiteY10" fmla="*/ 373812 h 2150854"/>
              <a:gd name="connsiteX11" fmla="*/ 437073 w 1361696"/>
              <a:gd name="connsiteY11" fmla="*/ 890314 h 2150854"/>
              <a:gd name="connsiteX12" fmla="*/ 1236483 w 1361696"/>
              <a:gd name="connsiteY12" fmla="*/ 890314 h 2150854"/>
              <a:gd name="connsiteX13" fmla="*/ 1245426 w 1361696"/>
              <a:gd name="connsiteY13" fmla="*/ 903577 h 2150854"/>
              <a:gd name="connsiteX14" fmla="*/ 1260582 w 1361696"/>
              <a:gd name="connsiteY14" fmla="*/ 978651 h 2150854"/>
              <a:gd name="connsiteX15" fmla="*/ 1260582 w 1361696"/>
              <a:gd name="connsiteY15" fmla="*/ 1083838 h 2150854"/>
              <a:gd name="connsiteX16" fmla="*/ 1067712 w 1361696"/>
              <a:gd name="connsiteY16" fmla="*/ 1276708 h 2150854"/>
              <a:gd name="connsiteX17" fmla="*/ 437073 w 1361696"/>
              <a:gd name="connsiteY17" fmla="*/ 1276708 h 2150854"/>
              <a:gd name="connsiteX18" fmla="*/ 437073 w 1361696"/>
              <a:gd name="connsiteY18" fmla="*/ 1782793 h 2150854"/>
              <a:gd name="connsiteX19" fmla="*/ 1347305 w 1361696"/>
              <a:gd name="connsiteY19" fmla="*/ 1782793 h 2150854"/>
              <a:gd name="connsiteX20" fmla="*/ 1361695 w 1361696"/>
              <a:gd name="connsiteY20" fmla="*/ 1854070 h 2150854"/>
              <a:gd name="connsiteX21" fmla="*/ 1361695 w 1361696"/>
              <a:gd name="connsiteY21" fmla="*/ 1958807 h 2150854"/>
              <a:gd name="connsiteX22" fmla="*/ 1169648 w 1361696"/>
              <a:gd name="connsiteY22" fmla="*/ 2150854 h 2150854"/>
              <a:gd name="connsiteX23" fmla="*/ 192048 w 1361696"/>
              <a:gd name="connsiteY23" fmla="*/ 2150854 h 2150854"/>
              <a:gd name="connsiteX24" fmla="*/ 1 w 1361696"/>
              <a:gd name="connsiteY24" fmla="*/ 1958807 h 2150854"/>
              <a:gd name="connsiteX25" fmla="*/ 1 w 1361696"/>
              <a:gd name="connsiteY25" fmla="*/ 1856058 h 2150854"/>
              <a:gd name="connsiteX26" fmla="*/ 0 w 1361696"/>
              <a:gd name="connsiteY26" fmla="*/ 1856053 h 2150854"/>
              <a:gd name="connsiteX27" fmla="*/ 0 w 1361696"/>
              <a:gd name="connsiteY27" fmla="*/ 1083838 h 2150854"/>
              <a:gd name="connsiteX28" fmla="*/ 0 w 1361696"/>
              <a:gd name="connsiteY28" fmla="*/ 978651 h 2150854"/>
              <a:gd name="connsiteX29" fmla="*/ 0 w 1361696"/>
              <a:gd name="connsiteY29" fmla="*/ 171714 h 2150854"/>
              <a:gd name="connsiteX30" fmla="*/ 171713 w 1361696"/>
              <a:gd name="connsiteY30" fmla="*/ 1 h 2150854"/>
              <a:gd name="connsiteX31" fmla="*/ 207035 w 1361696"/>
              <a:gd name="connsiteY31" fmla="*/ 1 h 215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361696" h="2150854">
                <a:moveTo>
                  <a:pt x="207035" y="0"/>
                </a:moveTo>
                <a:lnTo>
                  <a:pt x="359435" y="0"/>
                </a:lnTo>
                <a:lnTo>
                  <a:pt x="599678" y="0"/>
                </a:lnTo>
                <a:lnTo>
                  <a:pt x="1296857" y="0"/>
                </a:lnTo>
                <a:lnTo>
                  <a:pt x="1329207" y="46396"/>
                </a:lnTo>
                <a:cubicBezTo>
                  <a:pt x="1350128" y="84898"/>
                  <a:pt x="1361696" y="127230"/>
                  <a:pt x="1361696" y="171665"/>
                </a:cubicBezTo>
                <a:cubicBezTo>
                  <a:pt x="1361696" y="238318"/>
                  <a:pt x="1335667" y="300238"/>
                  <a:pt x="1291089" y="351602"/>
                </a:cubicBezTo>
                <a:lnTo>
                  <a:pt x="1267542" y="373818"/>
                </a:lnTo>
                <a:lnTo>
                  <a:pt x="628994" y="373818"/>
                </a:lnTo>
                <a:lnTo>
                  <a:pt x="628987" y="373812"/>
                </a:lnTo>
                <a:lnTo>
                  <a:pt x="437073" y="373812"/>
                </a:lnTo>
                <a:lnTo>
                  <a:pt x="437073" y="890314"/>
                </a:lnTo>
                <a:lnTo>
                  <a:pt x="1236483" y="890314"/>
                </a:lnTo>
                <a:lnTo>
                  <a:pt x="1245426" y="903577"/>
                </a:lnTo>
                <a:cubicBezTo>
                  <a:pt x="1255185" y="926652"/>
                  <a:pt x="1260582" y="952021"/>
                  <a:pt x="1260582" y="978651"/>
                </a:cubicBezTo>
                <a:lnTo>
                  <a:pt x="1260582" y="1083838"/>
                </a:lnTo>
                <a:cubicBezTo>
                  <a:pt x="1260582" y="1190357"/>
                  <a:pt x="1174231" y="1276708"/>
                  <a:pt x="1067712" y="1276708"/>
                </a:cubicBezTo>
                <a:lnTo>
                  <a:pt x="437073" y="1276708"/>
                </a:lnTo>
                <a:lnTo>
                  <a:pt x="437073" y="1782793"/>
                </a:lnTo>
                <a:lnTo>
                  <a:pt x="1347305" y="1782793"/>
                </a:lnTo>
                <a:lnTo>
                  <a:pt x="1361695" y="1854070"/>
                </a:lnTo>
                <a:lnTo>
                  <a:pt x="1361695" y="1958807"/>
                </a:lnTo>
                <a:cubicBezTo>
                  <a:pt x="1361695" y="2064872"/>
                  <a:pt x="1275713" y="2150854"/>
                  <a:pt x="1169648" y="2150854"/>
                </a:cubicBezTo>
                <a:lnTo>
                  <a:pt x="192048" y="2150854"/>
                </a:lnTo>
                <a:cubicBezTo>
                  <a:pt x="85983" y="2150854"/>
                  <a:pt x="1" y="2064872"/>
                  <a:pt x="1" y="1958807"/>
                </a:cubicBezTo>
                <a:lnTo>
                  <a:pt x="1" y="1856058"/>
                </a:lnTo>
                <a:lnTo>
                  <a:pt x="0" y="1856053"/>
                </a:lnTo>
                <a:lnTo>
                  <a:pt x="0" y="1083838"/>
                </a:lnTo>
                <a:lnTo>
                  <a:pt x="0" y="978651"/>
                </a:lnTo>
                <a:lnTo>
                  <a:pt x="0" y="171714"/>
                </a:lnTo>
                <a:cubicBezTo>
                  <a:pt x="0" y="76880"/>
                  <a:pt x="76879" y="1"/>
                  <a:pt x="171713" y="1"/>
                </a:cubicBezTo>
                <a:lnTo>
                  <a:pt x="207035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 87"/>
          <p:cNvSpPr>
            <a:spLocks noChangeAspect="1"/>
          </p:cNvSpPr>
          <p:nvPr/>
        </p:nvSpPr>
        <p:spPr>
          <a:xfrm flipH="1">
            <a:off x="5581574" y="1741859"/>
            <a:ext cx="2596268" cy="2198594"/>
          </a:xfrm>
          <a:custGeom>
            <a:avLst/>
            <a:gdLst>
              <a:gd name="connsiteX0" fmla="*/ 1290803 w 2575856"/>
              <a:gd name="connsiteY0" fmla="*/ 0 h 2198594"/>
              <a:gd name="connsiteX1" fmla="*/ 1272931 w 2575856"/>
              <a:gd name="connsiteY1" fmla="*/ 0 h 2198594"/>
              <a:gd name="connsiteX2" fmla="*/ 1272931 w 2575856"/>
              <a:gd name="connsiteY2" fmla="*/ 710 h 2198594"/>
              <a:gd name="connsiteX3" fmla="*/ 1222510 w 2575856"/>
              <a:gd name="connsiteY3" fmla="*/ 6317 h 2198594"/>
              <a:gd name="connsiteX4" fmla="*/ 1019650 w 2575856"/>
              <a:gd name="connsiteY4" fmla="*/ 189877 h 2198594"/>
              <a:gd name="connsiteX5" fmla="*/ 1011863 w 2575856"/>
              <a:gd name="connsiteY5" fmla="*/ 217554 h 2198594"/>
              <a:gd name="connsiteX6" fmla="*/ 702574 w 2575856"/>
              <a:gd name="connsiteY6" fmla="*/ 1602648 h 2198594"/>
              <a:gd name="connsiteX7" fmla="*/ 425797 w 2575856"/>
              <a:gd name="connsiteY7" fmla="*/ 121445 h 2198594"/>
              <a:gd name="connsiteX8" fmla="*/ 423988 w 2575856"/>
              <a:gd name="connsiteY8" fmla="*/ 121445 h 2198594"/>
              <a:gd name="connsiteX9" fmla="*/ 420385 w 2575856"/>
              <a:gd name="connsiteY9" fmla="*/ 103822 h 2198594"/>
              <a:gd name="connsiteX10" fmla="*/ 261765 w 2575856"/>
              <a:gd name="connsiteY10" fmla="*/ 0 h 2198594"/>
              <a:gd name="connsiteX11" fmla="*/ 129113 w 2575856"/>
              <a:gd name="connsiteY11" fmla="*/ 0 h 2198594"/>
              <a:gd name="connsiteX12" fmla="*/ 129113 w 2575856"/>
              <a:gd name="connsiteY12" fmla="*/ 1024 h 2198594"/>
              <a:gd name="connsiteX13" fmla="*/ 124780 w 2575856"/>
              <a:gd name="connsiteY13" fmla="*/ 1 h 2198594"/>
              <a:gd name="connsiteX14" fmla="*/ 5428 w 2575856"/>
              <a:gd name="connsiteY14" fmla="*/ 139592 h 2198594"/>
              <a:gd name="connsiteX15" fmla="*/ 6266 w 2575856"/>
              <a:gd name="connsiteY15" fmla="*/ 144448 h 2198594"/>
              <a:gd name="connsiteX16" fmla="*/ 0 w 2575856"/>
              <a:gd name="connsiteY16" fmla="*/ 144448 h 2198594"/>
              <a:gd name="connsiteX17" fmla="*/ 396632 w 2575856"/>
              <a:gd name="connsiteY17" fmla="*/ 2038711 h 2198594"/>
              <a:gd name="connsiteX18" fmla="*/ 399322 w 2575856"/>
              <a:gd name="connsiteY18" fmla="*/ 2055821 h 2198594"/>
              <a:gd name="connsiteX19" fmla="*/ 672577 w 2575856"/>
              <a:gd name="connsiteY19" fmla="*/ 2198593 h 2198594"/>
              <a:gd name="connsiteX20" fmla="*/ 945831 w 2575856"/>
              <a:gd name="connsiteY20" fmla="*/ 2055821 h 2198594"/>
              <a:gd name="connsiteX21" fmla="*/ 948487 w 2575856"/>
              <a:gd name="connsiteY21" fmla="*/ 2038929 h 2198594"/>
              <a:gd name="connsiteX22" fmla="*/ 1227694 w 2575856"/>
              <a:gd name="connsiteY22" fmla="*/ 788554 h 2198594"/>
              <a:gd name="connsiteX23" fmla="*/ 1230327 w 2575856"/>
              <a:gd name="connsiteY23" fmla="*/ 788554 h 2198594"/>
              <a:gd name="connsiteX24" fmla="*/ 1232041 w 2575856"/>
              <a:gd name="connsiteY24" fmla="*/ 769087 h 2198594"/>
              <a:gd name="connsiteX25" fmla="*/ 1239913 w 2575856"/>
              <a:gd name="connsiteY25" fmla="*/ 733832 h 2198594"/>
              <a:gd name="connsiteX26" fmla="*/ 1242713 w 2575856"/>
              <a:gd name="connsiteY26" fmla="*/ 723245 h 2198594"/>
              <a:gd name="connsiteX27" fmla="*/ 1278970 w 2575856"/>
              <a:gd name="connsiteY27" fmla="*/ 671688 h 2198594"/>
              <a:gd name="connsiteX28" fmla="*/ 1287926 w 2575856"/>
              <a:gd name="connsiteY28" fmla="*/ 669358 h 2198594"/>
              <a:gd name="connsiteX29" fmla="*/ 1296886 w 2575856"/>
              <a:gd name="connsiteY29" fmla="*/ 671689 h 2198594"/>
              <a:gd name="connsiteX30" fmla="*/ 1333143 w 2575856"/>
              <a:gd name="connsiteY30" fmla="*/ 723246 h 2198594"/>
              <a:gd name="connsiteX31" fmla="*/ 1335943 w 2575856"/>
              <a:gd name="connsiteY31" fmla="*/ 733833 h 2198594"/>
              <a:gd name="connsiteX32" fmla="*/ 1343815 w 2575856"/>
              <a:gd name="connsiteY32" fmla="*/ 769088 h 2198594"/>
              <a:gd name="connsiteX33" fmla="*/ 1345529 w 2575856"/>
              <a:gd name="connsiteY33" fmla="*/ 788555 h 2198594"/>
              <a:gd name="connsiteX34" fmla="*/ 1348162 w 2575856"/>
              <a:gd name="connsiteY34" fmla="*/ 788555 h 2198594"/>
              <a:gd name="connsiteX35" fmla="*/ 1627369 w 2575856"/>
              <a:gd name="connsiteY35" fmla="*/ 2038930 h 2198594"/>
              <a:gd name="connsiteX36" fmla="*/ 1630025 w 2575856"/>
              <a:gd name="connsiteY36" fmla="*/ 2055822 h 2198594"/>
              <a:gd name="connsiteX37" fmla="*/ 1903279 w 2575856"/>
              <a:gd name="connsiteY37" fmla="*/ 2198594 h 2198594"/>
              <a:gd name="connsiteX38" fmla="*/ 2176534 w 2575856"/>
              <a:gd name="connsiteY38" fmla="*/ 2055822 h 2198594"/>
              <a:gd name="connsiteX39" fmla="*/ 2179224 w 2575856"/>
              <a:gd name="connsiteY39" fmla="*/ 2038712 h 2198594"/>
              <a:gd name="connsiteX40" fmla="*/ 2575856 w 2575856"/>
              <a:gd name="connsiteY40" fmla="*/ 144449 h 2198594"/>
              <a:gd name="connsiteX41" fmla="*/ 2569590 w 2575856"/>
              <a:gd name="connsiteY41" fmla="*/ 144449 h 2198594"/>
              <a:gd name="connsiteX42" fmla="*/ 2570428 w 2575856"/>
              <a:gd name="connsiteY42" fmla="*/ 139593 h 2198594"/>
              <a:gd name="connsiteX43" fmla="*/ 2451076 w 2575856"/>
              <a:gd name="connsiteY43" fmla="*/ 2 h 2198594"/>
              <a:gd name="connsiteX44" fmla="*/ 2446743 w 2575856"/>
              <a:gd name="connsiteY44" fmla="*/ 1025 h 2198594"/>
              <a:gd name="connsiteX45" fmla="*/ 2446743 w 2575856"/>
              <a:gd name="connsiteY45" fmla="*/ 1 h 2198594"/>
              <a:gd name="connsiteX46" fmla="*/ 2314091 w 2575856"/>
              <a:gd name="connsiteY46" fmla="*/ 1 h 2198594"/>
              <a:gd name="connsiteX47" fmla="*/ 2155471 w 2575856"/>
              <a:gd name="connsiteY47" fmla="*/ 103823 h 2198594"/>
              <a:gd name="connsiteX48" fmla="*/ 2151868 w 2575856"/>
              <a:gd name="connsiteY48" fmla="*/ 121446 h 2198594"/>
              <a:gd name="connsiteX49" fmla="*/ 2150059 w 2575856"/>
              <a:gd name="connsiteY49" fmla="*/ 121446 h 2198594"/>
              <a:gd name="connsiteX50" fmla="*/ 1873282 w 2575856"/>
              <a:gd name="connsiteY50" fmla="*/ 1602649 h 2198594"/>
              <a:gd name="connsiteX51" fmla="*/ 1563993 w 2575856"/>
              <a:gd name="connsiteY51" fmla="*/ 217555 h 2198594"/>
              <a:gd name="connsiteX52" fmla="*/ 1556206 w 2575856"/>
              <a:gd name="connsiteY52" fmla="*/ 189878 h 2198594"/>
              <a:gd name="connsiteX53" fmla="*/ 1353346 w 2575856"/>
              <a:gd name="connsiteY53" fmla="*/ 6318 h 2198594"/>
              <a:gd name="connsiteX54" fmla="*/ 1302925 w 2575856"/>
              <a:gd name="connsiteY54" fmla="*/ 711 h 2198594"/>
              <a:gd name="connsiteX55" fmla="*/ 1302925 w 2575856"/>
              <a:gd name="connsiteY55" fmla="*/ 1 h 2198594"/>
              <a:gd name="connsiteX56" fmla="*/ 1290803 w 2575856"/>
              <a:gd name="connsiteY56" fmla="*/ 1 h 219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575856" h="2198594">
                <a:moveTo>
                  <a:pt x="1290803" y="0"/>
                </a:moveTo>
                <a:lnTo>
                  <a:pt x="1272931" y="0"/>
                </a:lnTo>
                <a:lnTo>
                  <a:pt x="1272931" y="710"/>
                </a:lnTo>
                <a:lnTo>
                  <a:pt x="1222510" y="6317"/>
                </a:lnTo>
                <a:cubicBezTo>
                  <a:pt x="1130789" y="27024"/>
                  <a:pt x="1055300" y="96892"/>
                  <a:pt x="1019650" y="189877"/>
                </a:cubicBezTo>
                <a:lnTo>
                  <a:pt x="1011863" y="217554"/>
                </a:lnTo>
                <a:lnTo>
                  <a:pt x="702574" y="1602648"/>
                </a:lnTo>
                <a:lnTo>
                  <a:pt x="425797" y="121445"/>
                </a:lnTo>
                <a:lnTo>
                  <a:pt x="423988" y="121445"/>
                </a:lnTo>
                <a:lnTo>
                  <a:pt x="420385" y="103822"/>
                </a:lnTo>
                <a:cubicBezTo>
                  <a:pt x="394252" y="42810"/>
                  <a:pt x="333072" y="0"/>
                  <a:pt x="261765" y="0"/>
                </a:cubicBezTo>
                <a:lnTo>
                  <a:pt x="129113" y="0"/>
                </a:lnTo>
                <a:lnTo>
                  <a:pt x="129113" y="1024"/>
                </a:lnTo>
                <a:lnTo>
                  <a:pt x="124780" y="1"/>
                </a:lnTo>
                <a:cubicBezTo>
                  <a:pt x="58864" y="1"/>
                  <a:pt x="5428" y="62498"/>
                  <a:pt x="5428" y="139592"/>
                </a:cubicBezTo>
                <a:lnTo>
                  <a:pt x="6266" y="144448"/>
                </a:lnTo>
                <a:lnTo>
                  <a:pt x="0" y="144448"/>
                </a:lnTo>
                <a:lnTo>
                  <a:pt x="396632" y="2038711"/>
                </a:lnTo>
                <a:lnTo>
                  <a:pt x="399322" y="2055821"/>
                </a:lnTo>
                <a:cubicBezTo>
                  <a:pt x="425331" y="2137301"/>
                  <a:pt x="537788" y="2198593"/>
                  <a:pt x="672577" y="2198593"/>
                </a:cubicBezTo>
                <a:cubicBezTo>
                  <a:pt x="807365" y="2198593"/>
                  <a:pt x="919823" y="2137301"/>
                  <a:pt x="945831" y="2055821"/>
                </a:cubicBezTo>
                <a:lnTo>
                  <a:pt x="948487" y="2038929"/>
                </a:lnTo>
                <a:lnTo>
                  <a:pt x="1227694" y="788554"/>
                </a:lnTo>
                <a:lnTo>
                  <a:pt x="1230327" y="788554"/>
                </a:lnTo>
                <a:lnTo>
                  <a:pt x="1232041" y="769087"/>
                </a:lnTo>
                <a:lnTo>
                  <a:pt x="1239913" y="733832"/>
                </a:lnTo>
                <a:lnTo>
                  <a:pt x="1242713" y="723245"/>
                </a:lnTo>
                <a:cubicBezTo>
                  <a:pt x="1251851" y="697842"/>
                  <a:pt x="1264507" y="679347"/>
                  <a:pt x="1278970" y="671688"/>
                </a:cubicBezTo>
                <a:lnTo>
                  <a:pt x="1287926" y="669358"/>
                </a:lnTo>
                <a:lnTo>
                  <a:pt x="1296886" y="671689"/>
                </a:lnTo>
                <a:cubicBezTo>
                  <a:pt x="1311349" y="679348"/>
                  <a:pt x="1324005" y="697843"/>
                  <a:pt x="1333143" y="723246"/>
                </a:cubicBezTo>
                <a:lnTo>
                  <a:pt x="1335943" y="733833"/>
                </a:lnTo>
                <a:lnTo>
                  <a:pt x="1343815" y="769088"/>
                </a:lnTo>
                <a:lnTo>
                  <a:pt x="1345529" y="788555"/>
                </a:lnTo>
                <a:lnTo>
                  <a:pt x="1348162" y="788555"/>
                </a:lnTo>
                <a:lnTo>
                  <a:pt x="1627369" y="2038930"/>
                </a:lnTo>
                <a:lnTo>
                  <a:pt x="1630025" y="2055822"/>
                </a:lnTo>
                <a:cubicBezTo>
                  <a:pt x="1656033" y="2137302"/>
                  <a:pt x="1768491" y="2198594"/>
                  <a:pt x="1903279" y="2198594"/>
                </a:cubicBezTo>
                <a:cubicBezTo>
                  <a:pt x="2038068" y="2198594"/>
                  <a:pt x="2150525" y="2137302"/>
                  <a:pt x="2176534" y="2055822"/>
                </a:cubicBezTo>
                <a:lnTo>
                  <a:pt x="2179224" y="2038712"/>
                </a:lnTo>
                <a:lnTo>
                  <a:pt x="2575856" y="144449"/>
                </a:lnTo>
                <a:lnTo>
                  <a:pt x="2569590" y="144449"/>
                </a:lnTo>
                <a:lnTo>
                  <a:pt x="2570428" y="139593"/>
                </a:lnTo>
                <a:cubicBezTo>
                  <a:pt x="2570428" y="62499"/>
                  <a:pt x="2516992" y="2"/>
                  <a:pt x="2451076" y="2"/>
                </a:cubicBezTo>
                <a:lnTo>
                  <a:pt x="2446743" y="1025"/>
                </a:lnTo>
                <a:lnTo>
                  <a:pt x="2446743" y="1"/>
                </a:lnTo>
                <a:lnTo>
                  <a:pt x="2314091" y="1"/>
                </a:lnTo>
                <a:cubicBezTo>
                  <a:pt x="2242784" y="1"/>
                  <a:pt x="2181604" y="42811"/>
                  <a:pt x="2155471" y="103823"/>
                </a:cubicBezTo>
                <a:lnTo>
                  <a:pt x="2151868" y="121446"/>
                </a:lnTo>
                <a:lnTo>
                  <a:pt x="2150059" y="121446"/>
                </a:lnTo>
                <a:lnTo>
                  <a:pt x="1873282" y="1602649"/>
                </a:lnTo>
                <a:lnTo>
                  <a:pt x="1563993" y="217555"/>
                </a:lnTo>
                <a:lnTo>
                  <a:pt x="1556206" y="189878"/>
                </a:lnTo>
                <a:cubicBezTo>
                  <a:pt x="1520556" y="96893"/>
                  <a:pt x="1445067" y="27025"/>
                  <a:pt x="1353346" y="6318"/>
                </a:cubicBezTo>
                <a:lnTo>
                  <a:pt x="1302925" y="711"/>
                </a:lnTo>
                <a:lnTo>
                  <a:pt x="1302925" y="1"/>
                </a:lnTo>
                <a:lnTo>
                  <a:pt x="1290803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Freeform 138"/>
          <p:cNvSpPr>
            <a:spLocks noChangeAspect="1"/>
          </p:cNvSpPr>
          <p:nvPr/>
        </p:nvSpPr>
        <p:spPr>
          <a:xfrm>
            <a:off x="8283441" y="1709057"/>
            <a:ext cx="1590604" cy="2231396"/>
          </a:xfrm>
          <a:custGeom>
            <a:avLst/>
            <a:gdLst>
              <a:gd name="connsiteX0" fmla="*/ 838048 w 1590604"/>
              <a:gd name="connsiteY0" fmla="*/ 0 h 2231396"/>
              <a:gd name="connsiteX1" fmla="*/ 861096 w 1590604"/>
              <a:gd name="connsiteY1" fmla="*/ 1491 h 2231396"/>
              <a:gd name="connsiteX2" fmla="*/ 883272 w 1590604"/>
              <a:gd name="connsiteY2" fmla="*/ 1021 h 2231396"/>
              <a:gd name="connsiteX3" fmla="*/ 910623 w 1590604"/>
              <a:gd name="connsiteY3" fmla="*/ 4696 h 2231396"/>
              <a:gd name="connsiteX4" fmla="*/ 1041291 w 1590604"/>
              <a:gd name="connsiteY4" fmla="*/ 13151 h 2231396"/>
              <a:gd name="connsiteX5" fmla="*/ 1044511 w 1590604"/>
              <a:gd name="connsiteY5" fmla="*/ 13765 h 2231396"/>
              <a:gd name="connsiteX6" fmla="*/ 1044974 w 1590604"/>
              <a:gd name="connsiteY6" fmla="*/ 13033 h 2231396"/>
              <a:gd name="connsiteX7" fmla="*/ 1203339 w 1590604"/>
              <a:gd name="connsiteY7" fmla="*/ 43224 h 2231396"/>
              <a:gd name="connsiteX8" fmla="*/ 1356487 w 1590604"/>
              <a:gd name="connsiteY8" fmla="*/ 92038 h 2231396"/>
              <a:gd name="connsiteX9" fmla="*/ 1476616 w 1590604"/>
              <a:gd name="connsiteY9" fmla="*/ 148260 h 2231396"/>
              <a:gd name="connsiteX10" fmla="*/ 1479129 w 1590604"/>
              <a:gd name="connsiteY10" fmla="*/ 158820 h 2231396"/>
              <a:gd name="connsiteX11" fmla="*/ 1484211 w 1590604"/>
              <a:gd name="connsiteY11" fmla="*/ 224612 h 2231396"/>
              <a:gd name="connsiteX12" fmla="*/ 1410939 w 1590604"/>
              <a:gd name="connsiteY12" fmla="*/ 455449 h 2231396"/>
              <a:gd name="connsiteX13" fmla="*/ 1389010 w 1590604"/>
              <a:gd name="connsiteY13" fmla="*/ 479060 h 2231396"/>
              <a:gd name="connsiteX14" fmla="*/ 1324370 w 1590604"/>
              <a:gd name="connsiteY14" fmla="*/ 458066 h 2231396"/>
              <a:gd name="connsiteX15" fmla="*/ 1271426 w 1590604"/>
              <a:gd name="connsiteY15" fmla="*/ 445824 h 2231396"/>
              <a:gd name="connsiteX16" fmla="*/ 1271426 w 1590604"/>
              <a:gd name="connsiteY16" fmla="*/ 447853 h 2231396"/>
              <a:gd name="connsiteX17" fmla="*/ 1217424 w 1590604"/>
              <a:gd name="connsiteY17" fmla="*/ 435366 h 2231396"/>
              <a:gd name="connsiteX18" fmla="*/ 967933 w 1590604"/>
              <a:gd name="connsiteY18" fmla="*/ 404302 h 2231396"/>
              <a:gd name="connsiteX19" fmla="*/ 873299 w 1590604"/>
              <a:gd name="connsiteY19" fmla="*/ 401276 h 2231396"/>
              <a:gd name="connsiteX20" fmla="*/ 872615 w 1590604"/>
              <a:gd name="connsiteY20" fmla="*/ 401157 h 2231396"/>
              <a:gd name="connsiteX21" fmla="*/ 782232 w 1590604"/>
              <a:gd name="connsiteY21" fmla="*/ 395788 h 2231396"/>
              <a:gd name="connsiteX22" fmla="*/ 394125 w 1590604"/>
              <a:gd name="connsiteY22" fmla="*/ 597218 h 2231396"/>
              <a:gd name="connsiteX23" fmla="*/ 716828 w 1590604"/>
              <a:gd name="connsiteY23" fmla="*/ 881063 h 2231396"/>
              <a:gd name="connsiteX24" fmla="*/ 782596 w 1590604"/>
              <a:gd name="connsiteY24" fmla="*/ 892464 h 2231396"/>
              <a:gd name="connsiteX25" fmla="*/ 782596 w 1590604"/>
              <a:gd name="connsiteY25" fmla="*/ 894706 h 2231396"/>
              <a:gd name="connsiteX26" fmla="*/ 843851 w 1590604"/>
              <a:gd name="connsiteY26" fmla="*/ 903062 h 2231396"/>
              <a:gd name="connsiteX27" fmla="*/ 1057272 w 1590604"/>
              <a:gd name="connsiteY27" fmla="*/ 961541 h 2231396"/>
              <a:gd name="connsiteX28" fmla="*/ 1395749 w 1590604"/>
              <a:gd name="connsiteY28" fmla="*/ 1145976 h 2231396"/>
              <a:gd name="connsiteX29" fmla="*/ 1451006 w 1590604"/>
              <a:gd name="connsiteY29" fmla="*/ 1200189 h 2231396"/>
              <a:gd name="connsiteX30" fmla="*/ 1502098 w 1590604"/>
              <a:gd name="connsiteY30" fmla="*/ 1270128 h 2231396"/>
              <a:gd name="connsiteX31" fmla="*/ 1589851 w 1590604"/>
              <a:gd name="connsiteY31" fmla="*/ 1609840 h 2231396"/>
              <a:gd name="connsiteX32" fmla="*/ 924866 w 1590604"/>
              <a:gd name="connsiteY32" fmla="*/ 2226604 h 2231396"/>
              <a:gd name="connsiteX33" fmla="*/ 810819 w 1590604"/>
              <a:gd name="connsiteY33" fmla="*/ 2229265 h 2231396"/>
              <a:gd name="connsiteX34" fmla="*/ 810819 w 1590604"/>
              <a:gd name="connsiteY34" fmla="*/ 2231148 h 2231396"/>
              <a:gd name="connsiteX35" fmla="*/ 807344 w 1590604"/>
              <a:gd name="connsiteY35" fmla="*/ 2231396 h 2231396"/>
              <a:gd name="connsiteX36" fmla="*/ 794097 w 1590604"/>
              <a:gd name="connsiteY36" fmla="*/ 2230453 h 2231396"/>
              <a:gd name="connsiteX37" fmla="*/ 794097 w 1590604"/>
              <a:gd name="connsiteY37" fmla="*/ 2231396 h 2231396"/>
              <a:gd name="connsiteX38" fmla="*/ 771484 w 1590604"/>
              <a:gd name="connsiteY38" fmla="*/ 2230183 h 2231396"/>
              <a:gd name="connsiteX39" fmla="*/ 764785 w 1590604"/>
              <a:gd name="connsiteY39" fmla="*/ 2230339 h 2231396"/>
              <a:gd name="connsiteX40" fmla="*/ 759310 w 1590604"/>
              <a:gd name="connsiteY40" fmla="*/ 2229529 h 2231396"/>
              <a:gd name="connsiteX41" fmla="*/ 540500 w 1590604"/>
              <a:gd name="connsiteY41" fmla="*/ 2217783 h 2231396"/>
              <a:gd name="connsiteX42" fmla="*/ 141308 w 1590604"/>
              <a:gd name="connsiteY42" fmla="*/ 2134333 h 2231396"/>
              <a:gd name="connsiteX43" fmla="*/ 95973 w 1590604"/>
              <a:gd name="connsiteY43" fmla="*/ 2116732 h 2231396"/>
              <a:gd name="connsiteX44" fmla="*/ 5306 w 1590604"/>
              <a:gd name="connsiteY44" fmla="*/ 2081532 h 2231396"/>
              <a:gd name="connsiteX45" fmla="*/ 0 w 1590604"/>
              <a:gd name="connsiteY45" fmla="*/ 2022997 h 2231396"/>
              <a:gd name="connsiteX46" fmla="*/ 138290 w 1590604"/>
              <a:gd name="connsiteY46" fmla="*/ 1733772 h 2231396"/>
              <a:gd name="connsiteX47" fmla="*/ 151459 w 1590604"/>
              <a:gd name="connsiteY47" fmla="*/ 1725823 h 2231396"/>
              <a:gd name="connsiteX48" fmla="*/ 239633 w 1590604"/>
              <a:gd name="connsiteY48" fmla="*/ 1757236 h 2231396"/>
              <a:gd name="connsiteX49" fmla="*/ 466102 w 1590604"/>
              <a:gd name="connsiteY49" fmla="*/ 1805007 h 2231396"/>
              <a:gd name="connsiteX50" fmla="*/ 564226 w 1590604"/>
              <a:gd name="connsiteY50" fmla="*/ 1815144 h 2231396"/>
              <a:gd name="connsiteX51" fmla="*/ 566650 w 1590604"/>
              <a:gd name="connsiteY51" fmla="*/ 1818411 h 2231396"/>
              <a:gd name="connsiteX52" fmla="*/ 596074 w 1590604"/>
              <a:gd name="connsiteY52" fmla="*/ 1821451 h 2231396"/>
              <a:gd name="connsiteX53" fmla="*/ 690708 w 1590604"/>
              <a:gd name="connsiteY53" fmla="*/ 1824769 h 2231396"/>
              <a:gd name="connsiteX54" fmla="*/ 691392 w 1590604"/>
              <a:gd name="connsiteY54" fmla="*/ 1824900 h 2231396"/>
              <a:gd name="connsiteX55" fmla="*/ 1169882 w 1590604"/>
              <a:gd name="connsiteY55" fmla="*/ 1609845 h 2231396"/>
              <a:gd name="connsiteX56" fmla="*/ 1154350 w 1590604"/>
              <a:gd name="connsiteY56" fmla="*/ 1513003 h 2231396"/>
              <a:gd name="connsiteX57" fmla="*/ 1150092 w 1590604"/>
              <a:gd name="connsiteY57" fmla="*/ 1505720 h 2231396"/>
              <a:gd name="connsiteX58" fmla="*/ 1149167 w 1590604"/>
              <a:gd name="connsiteY58" fmla="*/ 1505720 h 2231396"/>
              <a:gd name="connsiteX59" fmla="*/ 1147831 w 1590604"/>
              <a:gd name="connsiteY59" fmla="*/ 1501854 h 2231396"/>
              <a:gd name="connsiteX60" fmla="*/ 1127525 w 1590604"/>
              <a:gd name="connsiteY60" fmla="*/ 1467123 h 2231396"/>
              <a:gd name="connsiteX61" fmla="*/ 1120674 w 1590604"/>
              <a:gd name="connsiteY61" fmla="*/ 1459380 h 2231396"/>
              <a:gd name="connsiteX62" fmla="*/ 1113265 w 1590604"/>
              <a:gd name="connsiteY62" fmla="*/ 1451919 h 2231396"/>
              <a:gd name="connsiteX63" fmla="*/ 728505 w 1590604"/>
              <a:gd name="connsiteY63" fmla="*/ 1285989 h 2231396"/>
              <a:gd name="connsiteX64" fmla="*/ 693455 w 1590604"/>
              <a:gd name="connsiteY64" fmla="*/ 1280215 h 2231396"/>
              <a:gd name="connsiteX65" fmla="*/ 693455 w 1590604"/>
              <a:gd name="connsiteY65" fmla="*/ 1277884 h 2231396"/>
              <a:gd name="connsiteX66" fmla="*/ 641948 w 1590604"/>
              <a:gd name="connsiteY66" fmla="*/ 1270963 h 2231396"/>
              <a:gd name="connsiteX67" fmla="*/ 6552 w 1590604"/>
              <a:gd name="connsiteY67" fmla="*/ 600057 h 2231396"/>
              <a:gd name="connsiteX68" fmla="*/ 713169 w 1590604"/>
              <a:gd name="connsiteY68" fmla="*/ 4627 h 2231396"/>
              <a:gd name="connsiteX69" fmla="*/ 834355 w 1590604"/>
              <a:gd name="connsiteY69" fmla="*/ 2058 h 2231396"/>
              <a:gd name="connsiteX70" fmla="*/ 834355 w 1590604"/>
              <a:gd name="connsiteY70" fmla="*/ 239 h 223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590604" h="2231396">
                <a:moveTo>
                  <a:pt x="838048" y="0"/>
                </a:moveTo>
                <a:lnTo>
                  <a:pt x="861096" y="1491"/>
                </a:lnTo>
                <a:lnTo>
                  <a:pt x="883272" y="1021"/>
                </a:lnTo>
                <a:lnTo>
                  <a:pt x="910623" y="4696"/>
                </a:lnTo>
                <a:lnTo>
                  <a:pt x="1041291" y="13151"/>
                </a:lnTo>
                <a:lnTo>
                  <a:pt x="1044511" y="13765"/>
                </a:lnTo>
                <a:lnTo>
                  <a:pt x="1044974" y="13033"/>
                </a:lnTo>
                <a:lnTo>
                  <a:pt x="1203339" y="43224"/>
                </a:lnTo>
                <a:cubicBezTo>
                  <a:pt x="1256771" y="56748"/>
                  <a:pt x="1307972" y="73117"/>
                  <a:pt x="1356487" y="92038"/>
                </a:cubicBezTo>
                <a:lnTo>
                  <a:pt x="1476616" y="148260"/>
                </a:lnTo>
                <a:lnTo>
                  <a:pt x="1479129" y="158820"/>
                </a:lnTo>
                <a:cubicBezTo>
                  <a:pt x="1482461" y="180072"/>
                  <a:pt x="1484211" y="202075"/>
                  <a:pt x="1484211" y="224612"/>
                </a:cubicBezTo>
                <a:cubicBezTo>
                  <a:pt x="1484211" y="314760"/>
                  <a:pt x="1456210" y="396373"/>
                  <a:pt x="1410939" y="455449"/>
                </a:cubicBezTo>
                <a:lnTo>
                  <a:pt x="1389010" y="479060"/>
                </a:lnTo>
                <a:lnTo>
                  <a:pt x="1324370" y="458066"/>
                </a:lnTo>
                <a:lnTo>
                  <a:pt x="1271426" y="445824"/>
                </a:lnTo>
                <a:lnTo>
                  <a:pt x="1271426" y="447853"/>
                </a:lnTo>
                <a:lnTo>
                  <a:pt x="1217424" y="435366"/>
                </a:lnTo>
                <a:cubicBezTo>
                  <a:pt x="1141698" y="420774"/>
                  <a:pt x="1057593" y="410120"/>
                  <a:pt x="967933" y="404302"/>
                </a:cubicBezTo>
                <a:lnTo>
                  <a:pt x="873299" y="401276"/>
                </a:lnTo>
                <a:lnTo>
                  <a:pt x="872615" y="401157"/>
                </a:lnTo>
                <a:cubicBezTo>
                  <a:pt x="841887" y="397595"/>
                  <a:pt x="811652" y="395849"/>
                  <a:pt x="782232" y="395788"/>
                </a:cubicBezTo>
                <a:cubicBezTo>
                  <a:pt x="576291" y="395366"/>
                  <a:pt x="410257" y="477532"/>
                  <a:pt x="394125" y="597218"/>
                </a:cubicBezTo>
                <a:cubicBezTo>
                  <a:pt x="377994" y="716904"/>
                  <a:pt x="517111" y="834452"/>
                  <a:pt x="716828" y="881063"/>
                </a:cubicBezTo>
                <a:lnTo>
                  <a:pt x="782596" y="892464"/>
                </a:lnTo>
                <a:lnTo>
                  <a:pt x="782596" y="894706"/>
                </a:lnTo>
                <a:lnTo>
                  <a:pt x="843851" y="903062"/>
                </a:lnTo>
                <a:cubicBezTo>
                  <a:pt x="911466" y="915458"/>
                  <a:pt x="983696" y="934918"/>
                  <a:pt x="1057272" y="961541"/>
                </a:cubicBezTo>
                <a:cubicBezTo>
                  <a:pt x="1195228" y="1011458"/>
                  <a:pt x="1313432" y="1077693"/>
                  <a:pt x="1395749" y="1145976"/>
                </a:cubicBezTo>
                <a:lnTo>
                  <a:pt x="1451006" y="1200189"/>
                </a:lnTo>
                <a:lnTo>
                  <a:pt x="1502098" y="1270128"/>
                </a:lnTo>
                <a:cubicBezTo>
                  <a:pt x="1563741" y="1372382"/>
                  <a:pt x="1596050" y="1488523"/>
                  <a:pt x="1589851" y="1609840"/>
                </a:cubicBezTo>
                <a:cubicBezTo>
                  <a:pt x="1573320" y="1933354"/>
                  <a:pt x="1288437" y="2186489"/>
                  <a:pt x="924866" y="2226604"/>
                </a:cubicBezTo>
                <a:lnTo>
                  <a:pt x="810819" y="2229265"/>
                </a:lnTo>
                <a:lnTo>
                  <a:pt x="810819" y="2231148"/>
                </a:lnTo>
                <a:lnTo>
                  <a:pt x="807344" y="2231396"/>
                </a:lnTo>
                <a:lnTo>
                  <a:pt x="794097" y="2230453"/>
                </a:lnTo>
                <a:lnTo>
                  <a:pt x="794097" y="2231396"/>
                </a:lnTo>
                <a:lnTo>
                  <a:pt x="771484" y="2230183"/>
                </a:lnTo>
                <a:lnTo>
                  <a:pt x="764785" y="2230339"/>
                </a:lnTo>
                <a:lnTo>
                  <a:pt x="759310" y="2229529"/>
                </a:lnTo>
                <a:lnTo>
                  <a:pt x="540500" y="2217783"/>
                </a:lnTo>
                <a:cubicBezTo>
                  <a:pt x="397043" y="2202153"/>
                  <a:pt x="262471" y="2173533"/>
                  <a:pt x="141308" y="2134333"/>
                </a:cubicBezTo>
                <a:lnTo>
                  <a:pt x="95973" y="2116732"/>
                </a:lnTo>
                <a:lnTo>
                  <a:pt x="5306" y="2081532"/>
                </a:lnTo>
                <a:lnTo>
                  <a:pt x="0" y="2022997"/>
                </a:lnTo>
                <a:cubicBezTo>
                  <a:pt x="0" y="1902601"/>
                  <a:pt x="54855" y="1796452"/>
                  <a:pt x="138290" y="1733772"/>
                </a:cubicBezTo>
                <a:lnTo>
                  <a:pt x="151459" y="1725823"/>
                </a:lnTo>
                <a:lnTo>
                  <a:pt x="239633" y="1757236"/>
                </a:lnTo>
                <a:cubicBezTo>
                  <a:pt x="306271" y="1777316"/>
                  <a:pt x="382703" y="1793567"/>
                  <a:pt x="466102" y="1805007"/>
                </a:cubicBezTo>
                <a:lnTo>
                  <a:pt x="564226" y="1815144"/>
                </a:lnTo>
                <a:lnTo>
                  <a:pt x="566650" y="1818411"/>
                </a:lnTo>
                <a:lnTo>
                  <a:pt x="596074" y="1821451"/>
                </a:lnTo>
                <a:lnTo>
                  <a:pt x="690708" y="1824769"/>
                </a:lnTo>
                <a:lnTo>
                  <a:pt x="691392" y="1824900"/>
                </a:lnTo>
                <a:cubicBezTo>
                  <a:pt x="937219" y="1856163"/>
                  <a:pt x="1151446" y="1759880"/>
                  <a:pt x="1169882" y="1609845"/>
                </a:cubicBezTo>
                <a:cubicBezTo>
                  <a:pt x="1173915" y="1577025"/>
                  <a:pt x="1168245" y="1544351"/>
                  <a:pt x="1154350" y="1513003"/>
                </a:cubicBezTo>
                <a:lnTo>
                  <a:pt x="1150092" y="1505720"/>
                </a:lnTo>
                <a:lnTo>
                  <a:pt x="1149167" y="1505720"/>
                </a:lnTo>
                <a:lnTo>
                  <a:pt x="1147831" y="1501854"/>
                </a:lnTo>
                <a:lnTo>
                  <a:pt x="1127525" y="1467123"/>
                </a:lnTo>
                <a:lnTo>
                  <a:pt x="1120674" y="1459380"/>
                </a:lnTo>
                <a:lnTo>
                  <a:pt x="1113265" y="1451919"/>
                </a:lnTo>
                <a:cubicBezTo>
                  <a:pt x="1041016" y="1389216"/>
                  <a:pt x="898714" y="1325501"/>
                  <a:pt x="728505" y="1285989"/>
                </a:cubicBezTo>
                <a:lnTo>
                  <a:pt x="693455" y="1280215"/>
                </a:lnTo>
                <a:lnTo>
                  <a:pt x="693455" y="1277884"/>
                </a:lnTo>
                <a:lnTo>
                  <a:pt x="641948" y="1270963"/>
                </a:lnTo>
                <a:cubicBezTo>
                  <a:pt x="262395" y="1189161"/>
                  <a:pt x="-11014" y="912379"/>
                  <a:pt x="6552" y="600057"/>
                </a:cubicBezTo>
                <a:cubicBezTo>
                  <a:pt x="24118" y="287733"/>
                  <a:pt x="326836" y="43354"/>
                  <a:pt x="713169" y="4627"/>
                </a:cubicBezTo>
                <a:lnTo>
                  <a:pt x="834355" y="2058"/>
                </a:lnTo>
                <a:lnTo>
                  <a:pt x="834355" y="23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Freeform 141"/>
          <p:cNvSpPr/>
          <p:nvPr/>
        </p:nvSpPr>
        <p:spPr>
          <a:xfrm>
            <a:off x="3591338" y="2941983"/>
            <a:ext cx="4969566" cy="1033669"/>
          </a:xfrm>
          <a:custGeom>
            <a:avLst/>
            <a:gdLst>
              <a:gd name="connsiteX0" fmla="*/ 88823 w 4969566"/>
              <a:gd name="connsiteY0" fmla="*/ 0 h 1033669"/>
              <a:gd name="connsiteX1" fmla="*/ 1766894 w 4969566"/>
              <a:gd name="connsiteY1" fmla="*/ 0 h 1033669"/>
              <a:gd name="connsiteX2" fmla="*/ 1973600 w 4969566"/>
              <a:gd name="connsiteY2" fmla="*/ 0 h 1033669"/>
              <a:gd name="connsiteX3" fmla="*/ 4890046 w 4969566"/>
              <a:gd name="connsiteY3" fmla="*/ 0 h 1033669"/>
              <a:gd name="connsiteX4" fmla="*/ 4969566 w 4969566"/>
              <a:gd name="connsiteY4" fmla="*/ 79520 h 1033669"/>
              <a:gd name="connsiteX5" fmla="*/ 4969566 w 4969566"/>
              <a:gd name="connsiteY5" fmla="*/ 954149 h 1033669"/>
              <a:gd name="connsiteX6" fmla="*/ 4890046 w 4969566"/>
              <a:gd name="connsiteY6" fmla="*/ 1033669 h 1033669"/>
              <a:gd name="connsiteX7" fmla="*/ 1973600 w 4969566"/>
              <a:gd name="connsiteY7" fmla="*/ 1033669 h 1033669"/>
              <a:gd name="connsiteX8" fmla="*/ 1766894 w 4969566"/>
              <a:gd name="connsiteY8" fmla="*/ 1033669 h 1033669"/>
              <a:gd name="connsiteX9" fmla="*/ 88823 w 4969566"/>
              <a:gd name="connsiteY9" fmla="*/ 1033669 h 1033669"/>
              <a:gd name="connsiteX10" fmla="*/ 0 w 4969566"/>
              <a:gd name="connsiteY10" fmla="*/ 954149 h 1033669"/>
              <a:gd name="connsiteX11" fmla="*/ 0 w 4969566"/>
              <a:gd name="connsiteY11" fmla="*/ 79520 h 1033669"/>
              <a:gd name="connsiteX12" fmla="*/ 88823 w 4969566"/>
              <a:gd name="connsiteY12" fmla="*/ 0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69566" h="1033669">
                <a:moveTo>
                  <a:pt x="88823" y="0"/>
                </a:moveTo>
                <a:lnTo>
                  <a:pt x="1766894" y="0"/>
                </a:lnTo>
                <a:lnTo>
                  <a:pt x="1973600" y="0"/>
                </a:lnTo>
                <a:lnTo>
                  <a:pt x="4890046" y="0"/>
                </a:lnTo>
                <a:cubicBezTo>
                  <a:pt x="4933964" y="0"/>
                  <a:pt x="4969566" y="35602"/>
                  <a:pt x="4969566" y="79520"/>
                </a:cubicBezTo>
                <a:lnTo>
                  <a:pt x="4969566" y="954149"/>
                </a:lnTo>
                <a:cubicBezTo>
                  <a:pt x="4969566" y="998067"/>
                  <a:pt x="4933964" y="1033669"/>
                  <a:pt x="4890046" y="1033669"/>
                </a:cubicBezTo>
                <a:lnTo>
                  <a:pt x="1973600" y="1033669"/>
                </a:lnTo>
                <a:lnTo>
                  <a:pt x="1766894" y="1033669"/>
                </a:lnTo>
                <a:lnTo>
                  <a:pt x="88823" y="1033669"/>
                </a:lnTo>
                <a:cubicBezTo>
                  <a:pt x="39767" y="1033669"/>
                  <a:pt x="0" y="998067"/>
                  <a:pt x="0" y="954149"/>
                </a:cubicBezTo>
                <a:lnTo>
                  <a:pt x="0" y="79520"/>
                </a:lnTo>
                <a:cubicBezTo>
                  <a:pt x="0" y="35602"/>
                  <a:pt x="39767" y="0"/>
                  <a:pt x="8882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812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E9EAEC"/>
            </a:gs>
            <a:gs pos="0">
              <a:srgbClr val="F5F6F8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/>
          <p:nvPr/>
        </p:nvSpPr>
        <p:spPr>
          <a:xfrm rot="3500042">
            <a:off x="-5219488" y="899359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0">
                <a:schemeClr val="bg1">
                  <a:alpha val="75000"/>
                </a:schemeClr>
              </a:gs>
              <a:gs pos="68000">
                <a:schemeClr val="bg1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>
            <a:off x="-1467853" y="81213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97716" y="3069771"/>
            <a:ext cx="11032384" cy="3788229"/>
          </a:xfrm>
          <a:prstGeom prst="rect">
            <a:avLst/>
          </a:prstGeom>
          <a:gradFill flip="none" rotWithShape="1">
            <a:gsLst>
              <a:gs pos="80000">
                <a:srgbClr val="A7C8CF"/>
              </a:gs>
              <a:gs pos="50000">
                <a:srgbClr val="F8F8FA">
                  <a:alpha val="0"/>
                </a:srgbClr>
              </a:gs>
              <a:gs pos="100000">
                <a:srgbClr val="8B95A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-2" y="3069771"/>
            <a:ext cx="6335487" cy="3788229"/>
          </a:xfrm>
          <a:prstGeom prst="rect">
            <a:avLst/>
          </a:prstGeom>
          <a:gradFill flip="none" rotWithShape="1">
            <a:gsLst>
              <a:gs pos="47000">
                <a:srgbClr val="F8F8FA">
                  <a:alpha val="0"/>
                </a:srgbClr>
              </a:gs>
              <a:gs pos="100000">
                <a:srgbClr val="8B95AE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9"/>
          <p:cNvSpPr/>
          <p:nvPr/>
        </p:nvSpPr>
        <p:spPr>
          <a:xfrm rot="17414247">
            <a:off x="1099408" y="3029058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100000">
                <a:schemeClr val="bg1">
                  <a:alpha val="75000"/>
                </a:schemeClr>
              </a:gs>
              <a:gs pos="45000">
                <a:schemeClr val="bg1"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25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-0.00287 -0.11875 " pathEditMode="relative" rAng="0" ptsTypes="AA">
                                      <p:cBhvr>
                                        <p:cTn id="6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5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29024 0.08125 " pathEditMode="relative" rAng="0" ptsTypes="AA">
                                      <p:cBhvr>
                                        <p:cTn id="10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5" y="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1042 L 0.23308 -0.04699 " pathEditMode="relative" rAng="0" ptsTypes="AA">
                                      <p:cBhvr>
                                        <p:cTn id="12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-182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4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6" grpId="1" animBg="1"/>
      <p:bldP spid="16" grpId="0" animBg="1"/>
      <p:bldP spid="1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rgbClr val="0C2F81"/>
            </a:gs>
            <a:gs pos="100000">
              <a:srgbClr val="01001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/>
          <p:nvPr/>
        </p:nvSpPr>
        <p:spPr>
          <a:xfrm rot="3500042">
            <a:off x="-5219488" y="899359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76991">
                <a:srgbClr val="123486">
                  <a:alpha val="0"/>
                </a:srgbClr>
              </a:gs>
              <a:gs pos="23000">
                <a:srgbClr val="163EA2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>
            <a:off x="-1467853" y="81213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0">
                <a:srgbClr val="1C4ECA"/>
              </a:gs>
              <a:gs pos="76000">
                <a:srgbClr val="123486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16" name="Freeform 9"/>
          <p:cNvSpPr/>
          <p:nvPr/>
        </p:nvSpPr>
        <p:spPr>
          <a:xfrm rot="17414247">
            <a:off x="1099408" y="3029058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31000">
                <a:srgbClr val="123486">
                  <a:alpha val="0"/>
                </a:srgbClr>
              </a:gs>
              <a:gs pos="100000">
                <a:srgbClr val="1C4ECA">
                  <a:alpha val="75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1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-0.00287 -0.11875 " pathEditMode="relative" rAng="0" ptsTypes="AA">
                                      <p:cBhvr>
                                        <p:cTn id="6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5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29024 0.08125 " pathEditMode="relative" rAng="0" ptsTypes="AA">
                                      <p:cBhvr>
                                        <p:cTn id="10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5" y="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1042 L 0.23308 -0.04699 " pathEditMode="relative" rAng="0" ptsTypes="AA">
                                      <p:cBhvr>
                                        <p:cTn id="12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-182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4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6" grpId="1" animBg="1"/>
      <p:bldP spid="16" grpId="0" animBg="1"/>
      <p:bldP spid="1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E9D10A"/>
            </a:gs>
            <a:gs pos="0">
              <a:srgbClr val="BDA707"/>
            </a:gs>
            <a:gs pos="100000">
              <a:srgbClr val="BDA707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/>
          <p:nvPr/>
        </p:nvSpPr>
        <p:spPr>
          <a:xfrm rot="3500042">
            <a:off x="-5219488" y="899359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80000">
                <a:srgbClr val="F0D409">
                  <a:alpha val="0"/>
                </a:srgbClr>
              </a:gs>
              <a:gs pos="0">
                <a:srgbClr val="D6BD08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>
            <a:off x="-1467853" y="81213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0">
                <a:srgbClr val="BDA707"/>
              </a:gs>
              <a:gs pos="75000">
                <a:srgbClr val="F0D409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16" name="Freeform 9"/>
          <p:cNvSpPr/>
          <p:nvPr/>
        </p:nvSpPr>
        <p:spPr>
          <a:xfrm rot="17414247">
            <a:off x="1099408" y="3029058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31000">
                <a:srgbClr val="D6BD08">
                  <a:alpha val="50000"/>
                </a:srgbClr>
              </a:gs>
              <a:gs pos="100000">
                <a:srgbClr val="F0D409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3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-0.00287 -0.11875 " pathEditMode="relative" rAng="0" ptsTypes="AA">
                                      <p:cBhvr>
                                        <p:cTn id="6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5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29024 0.08125 " pathEditMode="relative" rAng="0" ptsTypes="AA">
                                      <p:cBhvr>
                                        <p:cTn id="10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5" y="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1042 L 0.23308 -0.04699 " pathEditMode="relative" rAng="0" ptsTypes="AA">
                                      <p:cBhvr>
                                        <p:cTn id="12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-182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4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6" grpId="1" animBg="1"/>
      <p:bldP spid="16" grpId="0" animBg="1"/>
      <p:bldP spid="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9D1115"/>
            </a:gs>
            <a:gs pos="0">
              <a:srgbClr val="800E11"/>
            </a:gs>
            <a:gs pos="100000">
              <a:srgbClr val="800E1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/>
          <p:nvPr/>
        </p:nvSpPr>
        <p:spPr>
          <a:xfrm rot="3500042">
            <a:off x="-5219488" y="899359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80000">
                <a:srgbClr val="9B1117">
                  <a:alpha val="0"/>
                </a:srgbClr>
              </a:gs>
              <a:gs pos="0">
                <a:srgbClr val="9B1117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>
            <a:off x="-1467853" y="81213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0">
                <a:srgbClr val="800E11"/>
              </a:gs>
              <a:gs pos="75000">
                <a:srgbClr val="9B1117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  <p:sp>
        <p:nvSpPr>
          <p:cNvPr id="16" name="Freeform 9"/>
          <p:cNvSpPr/>
          <p:nvPr/>
        </p:nvSpPr>
        <p:spPr>
          <a:xfrm rot="17414247">
            <a:off x="1099408" y="3029058"/>
            <a:ext cx="16579515" cy="8638674"/>
          </a:xfrm>
          <a:custGeom>
            <a:avLst/>
            <a:gdLst>
              <a:gd name="connsiteX0" fmla="*/ 0 w 16579515"/>
              <a:gd name="connsiteY0" fmla="*/ 0 h 8638674"/>
              <a:gd name="connsiteX1" fmla="*/ 757702 w 16579515"/>
              <a:gd name="connsiteY1" fmla="*/ 0 h 8638674"/>
              <a:gd name="connsiteX2" fmla="*/ 829490 w 16579515"/>
              <a:gd name="connsiteY2" fmla="*/ 87274 h 8638674"/>
              <a:gd name="connsiteX3" fmla="*/ 13762961 w 16579515"/>
              <a:gd name="connsiteY3" fmla="*/ 2897783 h 8638674"/>
              <a:gd name="connsiteX4" fmla="*/ 16454235 w 16579515"/>
              <a:gd name="connsiteY4" fmla="*/ 2821659 h 8638674"/>
              <a:gd name="connsiteX5" fmla="*/ 16579515 w 16579515"/>
              <a:gd name="connsiteY5" fmla="*/ 2813546 h 8638674"/>
              <a:gd name="connsiteX6" fmla="*/ 16579515 w 16579515"/>
              <a:gd name="connsiteY6" fmla="*/ 8638674 h 8638674"/>
              <a:gd name="connsiteX7" fmla="*/ 0 w 16579515"/>
              <a:gd name="connsiteY7" fmla="*/ 8638674 h 863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79515" h="8638674">
                <a:moveTo>
                  <a:pt x="0" y="0"/>
                </a:moveTo>
                <a:lnTo>
                  <a:pt x="757702" y="0"/>
                </a:lnTo>
                <a:lnTo>
                  <a:pt x="829490" y="87274"/>
                </a:lnTo>
                <a:cubicBezTo>
                  <a:pt x="2311522" y="1703508"/>
                  <a:pt x="7540180" y="2897783"/>
                  <a:pt x="13762961" y="2897783"/>
                </a:cubicBezTo>
                <a:cubicBezTo>
                  <a:pt x="14684855" y="2897783"/>
                  <a:pt x="15584929" y="2871571"/>
                  <a:pt x="16454235" y="2821659"/>
                </a:cubicBezTo>
                <a:lnTo>
                  <a:pt x="16579515" y="2813546"/>
                </a:lnTo>
                <a:lnTo>
                  <a:pt x="16579515" y="8638674"/>
                </a:lnTo>
                <a:lnTo>
                  <a:pt x="0" y="8638674"/>
                </a:lnTo>
                <a:close/>
              </a:path>
            </a:pathLst>
          </a:custGeom>
          <a:gradFill>
            <a:gsLst>
              <a:gs pos="31000">
                <a:srgbClr val="9B1117">
                  <a:alpha val="50000"/>
                </a:srgbClr>
              </a:gs>
              <a:gs pos="100000">
                <a:srgbClr val="9B1117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>
                  <a:alpha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8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-0.00287 -0.11875 " pathEditMode="relative" rAng="0" ptsTypes="AA">
                                      <p:cBhvr>
                                        <p:cTn id="6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5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7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29024 0.08125 " pathEditMode="relative" rAng="0" ptsTypes="AA">
                                      <p:cBhvr>
                                        <p:cTn id="10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5" y="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1042 L 0.23308 -0.04699 " pathEditMode="relative" rAng="0" ptsTypes="AA">
                                      <p:cBhvr>
                                        <p:cTn id="12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-182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4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6" grpId="1" animBg="1"/>
      <p:bldP spid="16" grpId="0" animBg="1"/>
      <p:bldP spid="1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687604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/>
          <p:cNvGrpSpPr/>
          <p:nvPr/>
        </p:nvGrpSpPr>
        <p:grpSpPr>
          <a:xfrm>
            <a:off x="1690024" y="-974541"/>
            <a:ext cx="8799128" cy="900422"/>
            <a:chOff x="1690024" y="285451"/>
            <a:chExt cx="8799128" cy="900422"/>
          </a:xfrm>
        </p:grpSpPr>
        <p:grpSp>
          <p:nvGrpSpPr>
            <p:cNvPr id="46" name="Group 45"/>
            <p:cNvGrpSpPr/>
            <p:nvPr/>
          </p:nvGrpSpPr>
          <p:grpSpPr>
            <a:xfrm>
              <a:off x="1690024" y="908105"/>
              <a:ext cx="8093102" cy="277768"/>
              <a:chOff x="1690024" y="908105"/>
              <a:chExt cx="8093102" cy="277768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1690024" y="908111"/>
                <a:ext cx="5849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Medium" panose="020B0506040202020204" pitchFamily="34" charset="0"/>
                  </a:rPr>
                  <a:t>Home</a:t>
                </a: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1806766" y="1151263"/>
                <a:ext cx="358048" cy="0"/>
              </a:xfrm>
              <a:prstGeom prst="line">
                <a:avLst/>
              </a:prstGeom>
              <a:ln w="19050">
                <a:solidFill>
                  <a:srgbClr val="4D59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2288128" y="908110"/>
                <a:ext cx="4102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UK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683386" y="908109"/>
                <a:ext cx="6057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World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276892" y="908108"/>
                <a:ext cx="4102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US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687126" y="908108"/>
                <a:ext cx="770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Business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426174" y="908874"/>
                <a:ext cx="770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Politics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154447" y="908107"/>
                <a:ext cx="9298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Technology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6096000" y="908106"/>
                <a:ext cx="11435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Entertainment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7266259" y="908106"/>
                <a:ext cx="114353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Strange News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8390559" y="908105"/>
                <a:ext cx="75310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Weather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9169932" y="908105"/>
                <a:ext cx="5184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spc="10" dirty="0">
                    <a:solidFill>
                      <a:sysClr val="windowText" lastClr="000000"/>
                    </a:solidFill>
                    <a:latin typeface="Sky Text Regular" panose="020B0506040202020204" pitchFamily="34" charset="0"/>
                  </a:rPr>
                  <a:t>More</a:t>
                </a:r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>
                <a:off x="9648403" y="1028700"/>
                <a:ext cx="68509" cy="571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>
                <a:off x="9714617" y="1028700"/>
                <a:ext cx="68509" cy="571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Rectangle 46"/>
            <p:cNvSpPr/>
            <p:nvPr/>
          </p:nvSpPr>
          <p:spPr>
            <a:xfrm>
              <a:off x="9322028" y="285451"/>
              <a:ext cx="1167124" cy="289483"/>
            </a:xfrm>
            <a:prstGeom prst="rect">
              <a:avLst/>
            </a:prstGeom>
            <a:solidFill>
              <a:srgbClr val="A01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433734" y="297007"/>
              <a:ext cx="9056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spc="-20" dirty="0">
                  <a:solidFill>
                    <a:schemeClr val="bg1"/>
                  </a:solidFill>
                  <a:latin typeface="Sky Text" panose="020B0506040202020204" pitchFamily="34" charset="0"/>
                </a:rPr>
                <a:t>Watch Live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239529" y="289793"/>
              <a:ext cx="1971145" cy="280800"/>
            </a:xfrm>
            <a:prstGeom prst="rect">
              <a:avLst/>
            </a:prstGeom>
            <a:noFill/>
            <a:ln>
              <a:solidFill>
                <a:srgbClr val="3856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929688" y="289792"/>
              <a:ext cx="280986" cy="280801"/>
            </a:xfrm>
            <a:prstGeom prst="rect">
              <a:avLst/>
            </a:prstGeom>
            <a:solidFill>
              <a:srgbClr val="38569B"/>
            </a:solidFill>
            <a:ln>
              <a:solidFill>
                <a:srgbClr val="3856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8999007" y="353874"/>
              <a:ext cx="144654" cy="141426"/>
              <a:chOff x="8999007" y="353874"/>
              <a:chExt cx="144654" cy="141426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8999007" y="353874"/>
                <a:ext cx="108000" cy="10808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4" name="Straight Connector 53"/>
              <p:cNvCxnSpPr>
                <a:stCxn id="53" idx="5"/>
              </p:cNvCxnSpPr>
              <p:nvPr/>
            </p:nvCxnSpPr>
            <p:spPr>
              <a:xfrm>
                <a:off x="9091191" y="446133"/>
                <a:ext cx="52470" cy="4916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7229486" y="293523"/>
              <a:ext cx="6299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spc="10" dirty="0">
                  <a:solidFill>
                    <a:schemeClr val="bg1">
                      <a:lumMod val="50000"/>
                    </a:schemeClr>
                  </a:solidFill>
                  <a:latin typeface="Sky Text" panose="020B0506040202020204" pitchFamily="34" charset="0"/>
                </a:rPr>
                <a:t>Search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031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17986 " pathEditMode="relative" rAng="0" ptsTypes="AA">
                                      <p:cBhvr>
                                        <p:cTn id="6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8.33333E-7 0.18357 " pathEditMode="relative" rAng="0" ptsTypes="AA">
                                      <p:cBhvr>
                                        <p:cTn id="8" dur="5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-523395"/>
            <a:ext cx="12192000" cy="7399443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Sky News 1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t="27404" b="65164"/>
          <a:stretch/>
        </p:blipFill>
        <p:spPr>
          <a:xfrm>
            <a:off x="-1" y="-518613"/>
            <a:ext cx="12192000" cy="518614"/>
          </a:xfrm>
          <a:prstGeom prst="rect">
            <a:avLst/>
          </a:prstGeom>
        </p:spPr>
      </p:pic>
      <p:grpSp>
        <p:nvGrpSpPr>
          <p:cNvPr id="76" name="Group 75"/>
          <p:cNvGrpSpPr/>
          <p:nvPr/>
        </p:nvGrpSpPr>
        <p:grpSpPr>
          <a:xfrm>
            <a:off x="812800" y="-419947"/>
            <a:ext cx="10523415" cy="300895"/>
            <a:chOff x="812800" y="1969478"/>
            <a:chExt cx="10523415" cy="300895"/>
          </a:xfrm>
        </p:grpSpPr>
        <p:grpSp>
          <p:nvGrpSpPr>
            <p:cNvPr id="77" name="Group 76"/>
            <p:cNvGrpSpPr/>
            <p:nvPr/>
          </p:nvGrpSpPr>
          <p:grpSpPr>
            <a:xfrm>
              <a:off x="812800" y="1969478"/>
              <a:ext cx="1789735" cy="300895"/>
              <a:chOff x="812800" y="1969478"/>
              <a:chExt cx="1789735" cy="300895"/>
            </a:xfrm>
          </p:grpSpPr>
          <p:sp>
            <p:nvSpPr>
              <p:cNvPr id="86" name="Rectangle: Top Corners Rounded 85"/>
              <p:cNvSpPr/>
              <p:nvPr/>
            </p:nvSpPr>
            <p:spPr>
              <a:xfrm rot="16200000">
                <a:off x="1103924" y="1678354"/>
                <a:ext cx="300894" cy="883141"/>
              </a:xfrm>
              <a:prstGeom prst="round2SameRect">
                <a:avLst>
                  <a:gd name="adj1" fmla="val 16668"/>
                  <a:gd name="adj2" fmla="val 0"/>
                </a:avLst>
              </a:prstGeom>
              <a:solidFill>
                <a:srgbClr val="DEDDE2"/>
              </a:solidFill>
              <a:ln w="19050">
                <a:solidFill>
                  <a:srgbClr val="DEDD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Rectangle: Top Corners Rounded 86"/>
              <p:cNvSpPr/>
              <p:nvPr/>
            </p:nvSpPr>
            <p:spPr>
              <a:xfrm rot="16200000" flipV="1">
                <a:off x="1987067" y="1678357"/>
                <a:ext cx="300894" cy="883138"/>
              </a:xfrm>
              <a:prstGeom prst="round2SameRect">
                <a:avLst>
                  <a:gd name="adj1" fmla="val 16668"/>
                  <a:gd name="adj2" fmla="val 0"/>
                </a:avLst>
              </a:prstGeom>
              <a:noFill/>
              <a:ln w="19050">
                <a:solidFill>
                  <a:srgbClr val="DEDD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59693" y="2005054"/>
                <a:ext cx="7737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spc="10" dirty="0">
                    <a:solidFill>
                      <a:srgbClr val="12224C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Timeline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1668597" y="2005054"/>
                <a:ext cx="9339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spc="-100" dirty="0">
                    <a:solidFill>
                      <a:srgbClr val="DEDDE2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T</a:t>
                </a:r>
                <a:r>
                  <a:rPr lang="en-GB" sz="1100" spc="10" dirty="0">
                    <a:solidFill>
                      <a:srgbClr val="DEDDE2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op</a:t>
                </a:r>
                <a:r>
                  <a:rPr lang="en-GB" sz="1100" spc="40" dirty="0">
                    <a:solidFill>
                      <a:srgbClr val="DEDDE2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 </a:t>
                </a:r>
                <a:r>
                  <a:rPr lang="en-GB" sz="1100" spc="10" dirty="0">
                    <a:solidFill>
                      <a:srgbClr val="DEDDE2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Stories</a:t>
                </a: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10081845" y="1973385"/>
              <a:ext cx="1254370" cy="292388"/>
              <a:chOff x="10081845" y="1973385"/>
              <a:chExt cx="1254370" cy="292388"/>
            </a:xfrm>
          </p:grpSpPr>
          <p:grpSp>
            <p:nvGrpSpPr>
              <p:cNvPr id="79" name="Group 78"/>
              <p:cNvGrpSpPr/>
              <p:nvPr/>
            </p:nvGrpSpPr>
            <p:grpSpPr>
              <a:xfrm>
                <a:off x="10081845" y="1973385"/>
                <a:ext cx="216000" cy="292388"/>
                <a:chOff x="10081845" y="1973385"/>
                <a:chExt cx="216000" cy="292388"/>
              </a:xfrm>
            </p:grpSpPr>
            <p:sp>
              <p:nvSpPr>
                <p:cNvPr id="84" name="TextBox 83"/>
                <p:cNvSpPr txBox="1"/>
                <p:nvPr/>
              </p:nvSpPr>
              <p:spPr>
                <a:xfrm>
                  <a:off x="10089663" y="1973385"/>
                  <a:ext cx="199292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300" dirty="0">
                      <a:solidFill>
                        <a:srgbClr val="DEDDE2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i</a:t>
                  </a: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0081845" y="2008553"/>
                  <a:ext cx="216000" cy="216000"/>
                </a:xfrm>
                <a:prstGeom prst="ellipse">
                  <a:avLst/>
                </a:prstGeom>
                <a:noFill/>
                <a:ln w="19050">
                  <a:solidFill>
                    <a:srgbClr val="DEDDE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0" name="Freeform: Shape 79"/>
              <p:cNvSpPr>
                <a:spLocks noChangeAspect="1"/>
              </p:cNvSpPr>
              <p:nvPr/>
            </p:nvSpPr>
            <p:spPr>
              <a:xfrm>
                <a:off x="10528030" y="2000527"/>
                <a:ext cx="222032" cy="235750"/>
              </a:xfrm>
              <a:custGeom>
                <a:avLst/>
                <a:gdLst>
                  <a:gd name="connsiteX0" fmla="*/ 111016 w 222032"/>
                  <a:gd name="connsiteY0" fmla="*/ 123130 h 235750"/>
                  <a:gd name="connsiteX1" fmla="*/ 222032 w 222032"/>
                  <a:gd name="connsiteY1" fmla="*/ 234146 h 235750"/>
                  <a:gd name="connsiteX2" fmla="*/ 221708 w 222032"/>
                  <a:gd name="connsiteY2" fmla="*/ 235750 h 235750"/>
                  <a:gd name="connsiteX3" fmla="*/ 324 w 222032"/>
                  <a:gd name="connsiteY3" fmla="*/ 235750 h 235750"/>
                  <a:gd name="connsiteX4" fmla="*/ 0 w 222032"/>
                  <a:gd name="connsiteY4" fmla="*/ 234146 h 235750"/>
                  <a:gd name="connsiteX5" fmla="*/ 111016 w 222032"/>
                  <a:gd name="connsiteY5" fmla="*/ 123130 h 235750"/>
                  <a:gd name="connsiteX6" fmla="*/ 108000 w 222032"/>
                  <a:gd name="connsiteY6" fmla="*/ 0 h 235750"/>
                  <a:gd name="connsiteX7" fmla="*/ 162000 w 222032"/>
                  <a:gd name="connsiteY7" fmla="*/ 54000 h 235750"/>
                  <a:gd name="connsiteX8" fmla="*/ 108000 w 222032"/>
                  <a:gd name="connsiteY8" fmla="*/ 108000 h 235750"/>
                  <a:gd name="connsiteX9" fmla="*/ 54000 w 222032"/>
                  <a:gd name="connsiteY9" fmla="*/ 54000 h 235750"/>
                  <a:gd name="connsiteX10" fmla="*/ 108000 w 222032"/>
                  <a:gd name="connsiteY10" fmla="*/ 0 h 23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032" h="235750">
                    <a:moveTo>
                      <a:pt x="111016" y="123130"/>
                    </a:moveTo>
                    <a:cubicBezTo>
                      <a:pt x="172328" y="123130"/>
                      <a:pt x="222032" y="172834"/>
                      <a:pt x="222032" y="234146"/>
                    </a:cubicBezTo>
                    <a:lnTo>
                      <a:pt x="221708" y="235750"/>
                    </a:lnTo>
                    <a:lnTo>
                      <a:pt x="324" y="235750"/>
                    </a:lnTo>
                    <a:lnTo>
                      <a:pt x="0" y="234146"/>
                    </a:lnTo>
                    <a:cubicBezTo>
                      <a:pt x="0" y="172834"/>
                      <a:pt x="49704" y="123130"/>
                      <a:pt x="111016" y="123130"/>
                    </a:cubicBezTo>
                    <a:close/>
                    <a:moveTo>
                      <a:pt x="108000" y="0"/>
                    </a:moveTo>
                    <a:cubicBezTo>
                      <a:pt x="137823" y="0"/>
                      <a:pt x="162000" y="24177"/>
                      <a:pt x="162000" y="54000"/>
                    </a:cubicBezTo>
                    <a:cubicBezTo>
                      <a:pt x="162000" y="83823"/>
                      <a:pt x="137823" y="108000"/>
                      <a:pt x="108000" y="108000"/>
                    </a:cubicBezTo>
                    <a:cubicBezTo>
                      <a:pt x="78177" y="108000"/>
                      <a:pt x="54000" y="83823"/>
                      <a:pt x="54000" y="54000"/>
                    </a:cubicBezTo>
                    <a:cubicBezTo>
                      <a:pt x="54000" y="24177"/>
                      <a:pt x="78177" y="0"/>
                      <a:pt x="108000" y="0"/>
                    </a:cubicBezTo>
                    <a:close/>
                  </a:path>
                </a:pathLst>
              </a:custGeom>
              <a:solidFill>
                <a:srgbClr val="DEDD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10929813" y="2000528"/>
                <a:ext cx="406402" cy="235750"/>
                <a:chOff x="10929813" y="2000528"/>
                <a:chExt cx="406402" cy="235750"/>
              </a:xfrm>
            </p:grpSpPr>
            <p:sp>
              <p:nvSpPr>
                <p:cNvPr id="82" name="TextBox 81"/>
                <p:cNvSpPr txBox="1"/>
                <p:nvPr/>
              </p:nvSpPr>
              <p:spPr>
                <a:xfrm>
                  <a:off x="10929813" y="2015644"/>
                  <a:ext cx="40640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600" spc="10" dirty="0">
                      <a:solidFill>
                        <a:srgbClr val="DEDDE2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LIVE</a:t>
                  </a:r>
                </a:p>
              </p:txBody>
            </p:sp>
            <p:sp>
              <p:nvSpPr>
                <p:cNvPr id="83" name="Freeform: Shape 82"/>
                <p:cNvSpPr/>
                <p:nvPr/>
              </p:nvSpPr>
              <p:spPr>
                <a:xfrm>
                  <a:off x="10972431" y="2000528"/>
                  <a:ext cx="320800" cy="235750"/>
                </a:xfrm>
                <a:custGeom>
                  <a:avLst/>
                  <a:gdLst>
                    <a:gd name="connsiteX0" fmla="*/ 134568 w 320800"/>
                    <a:gd name="connsiteY0" fmla="*/ 203966 h 235750"/>
                    <a:gd name="connsiteX1" fmla="*/ 129168 w 320800"/>
                    <a:gd name="connsiteY1" fmla="*/ 209366 h 235750"/>
                    <a:gd name="connsiteX2" fmla="*/ 134568 w 320800"/>
                    <a:gd name="connsiteY2" fmla="*/ 214766 h 235750"/>
                    <a:gd name="connsiteX3" fmla="*/ 181368 w 320800"/>
                    <a:gd name="connsiteY3" fmla="*/ 214766 h 235750"/>
                    <a:gd name="connsiteX4" fmla="*/ 186768 w 320800"/>
                    <a:gd name="connsiteY4" fmla="*/ 209366 h 235750"/>
                    <a:gd name="connsiteX5" fmla="*/ 181368 w 320800"/>
                    <a:gd name="connsiteY5" fmla="*/ 203966 h 235750"/>
                    <a:gd name="connsiteX6" fmla="*/ 33375 w 320800"/>
                    <a:gd name="connsiteY6" fmla="*/ 25586 h 235750"/>
                    <a:gd name="connsiteX7" fmla="*/ 25400 w 320800"/>
                    <a:gd name="connsiteY7" fmla="*/ 33561 h 235750"/>
                    <a:gd name="connsiteX8" fmla="*/ 25400 w 320800"/>
                    <a:gd name="connsiteY8" fmla="*/ 175102 h 235750"/>
                    <a:gd name="connsiteX9" fmla="*/ 33375 w 320800"/>
                    <a:gd name="connsiteY9" fmla="*/ 183077 h 235750"/>
                    <a:gd name="connsiteX10" fmla="*/ 282907 w 320800"/>
                    <a:gd name="connsiteY10" fmla="*/ 183077 h 235750"/>
                    <a:gd name="connsiteX11" fmla="*/ 290882 w 320800"/>
                    <a:gd name="connsiteY11" fmla="*/ 175102 h 235750"/>
                    <a:gd name="connsiteX12" fmla="*/ 290882 w 320800"/>
                    <a:gd name="connsiteY12" fmla="*/ 33561 h 235750"/>
                    <a:gd name="connsiteX13" fmla="*/ 282907 w 320800"/>
                    <a:gd name="connsiteY13" fmla="*/ 25586 h 235750"/>
                    <a:gd name="connsiteX14" fmla="*/ 11938 w 320800"/>
                    <a:gd name="connsiteY14" fmla="*/ 0 h 235750"/>
                    <a:gd name="connsiteX15" fmla="*/ 308862 w 320800"/>
                    <a:gd name="connsiteY15" fmla="*/ 0 h 235750"/>
                    <a:gd name="connsiteX16" fmla="*/ 320800 w 320800"/>
                    <a:gd name="connsiteY16" fmla="*/ 11938 h 235750"/>
                    <a:gd name="connsiteX17" fmla="*/ 320800 w 320800"/>
                    <a:gd name="connsiteY17" fmla="*/ 223812 h 235750"/>
                    <a:gd name="connsiteX18" fmla="*/ 308862 w 320800"/>
                    <a:gd name="connsiteY18" fmla="*/ 235750 h 235750"/>
                    <a:gd name="connsiteX19" fmla="*/ 11938 w 320800"/>
                    <a:gd name="connsiteY19" fmla="*/ 235750 h 235750"/>
                    <a:gd name="connsiteX20" fmla="*/ 0 w 320800"/>
                    <a:gd name="connsiteY20" fmla="*/ 223812 h 235750"/>
                    <a:gd name="connsiteX21" fmla="*/ 0 w 320800"/>
                    <a:gd name="connsiteY21" fmla="*/ 11938 h 235750"/>
                    <a:gd name="connsiteX22" fmla="*/ 11938 w 320800"/>
                    <a:gd name="connsiteY22" fmla="*/ 0 h 23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20800" h="235750">
                      <a:moveTo>
                        <a:pt x="134568" y="203966"/>
                      </a:moveTo>
                      <a:cubicBezTo>
                        <a:pt x="131586" y="203966"/>
                        <a:pt x="129168" y="206384"/>
                        <a:pt x="129168" y="209366"/>
                      </a:cubicBezTo>
                      <a:cubicBezTo>
                        <a:pt x="129168" y="212348"/>
                        <a:pt x="131586" y="214766"/>
                        <a:pt x="134568" y="214766"/>
                      </a:cubicBezTo>
                      <a:lnTo>
                        <a:pt x="181368" y="214766"/>
                      </a:lnTo>
                      <a:cubicBezTo>
                        <a:pt x="184350" y="214766"/>
                        <a:pt x="186768" y="212348"/>
                        <a:pt x="186768" y="209366"/>
                      </a:cubicBezTo>
                      <a:cubicBezTo>
                        <a:pt x="186768" y="206384"/>
                        <a:pt x="184350" y="203966"/>
                        <a:pt x="181368" y="203966"/>
                      </a:cubicBezTo>
                      <a:close/>
                      <a:moveTo>
                        <a:pt x="33375" y="25586"/>
                      </a:moveTo>
                      <a:cubicBezTo>
                        <a:pt x="28971" y="25586"/>
                        <a:pt x="25400" y="29157"/>
                        <a:pt x="25400" y="33561"/>
                      </a:cubicBezTo>
                      <a:lnTo>
                        <a:pt x="25400" y="175102"/>
                      </a:lnTo>
                      <a:cubicBezTo>
                        <a:pt x="25400" y="179506"/>
                        <a:pt x="28971" y="183077"/>
                        <a:pt x="33375" y="183077"/>
                      </a:cubicBezTo>
                      <a:lnTo>
                        <a:pt x="282907" y="183077"/>
                      </a:lnTo>
                      <a:cubicBezTo>
                        <a:pt x="287311" y="183077"/>
                        <a:pt x="290882" y="179506"/>
                        <a:pt x="290882" y="175102"/>
                      </a:cubicBezTo>
                      <a:lnTo>
                        <a:pt x="290882" y="33561"/>
                      </a:lnTo>
                      <a:cubicBezTo>
                        <a:pt x="290882" y="29157"/>
                        <a:pt x="287311" y="25586"/>
                        <a:pt x="282907" y="25586"/>
                      </a:cubicBezTo>
                      <a:close/>
                      <a:moveTo>
                        <a:pt x="11938" y="0"/>
                      </a:moveTo>
                      <a:lnTo>
                        <a:pt x="308862" y="0"/>
                      </a:lnTo>
                      <a:cubicBezTo>
                        <a:pt x="315455" y="0"/>
                        <a:pt x="320800" y="5345"/>
                        <a:pt x="320800" y="11938"/>
                      </a:cubicBezTo>
                      <a:lnTo>
                        <a:pt x="320800" y="223812"/>
                      </a:lnTo>
                      <a:cubicBezTo>
                        <a:pt x="320800" y="230405"/>
                        <a:pt x="315455" y="235750"/>
                        <a:pt x="308862" y="235750"/>
                      </a:cubicBezTo>
                      <a:lnTo>
                        <a:pt x="11938" y="235750"/>
                      </a:lnTo>
                      <a:cubicBezTo>
                        <a:pt x="5345" y="235750"/>
                        <a:pt x="0" y="230405"/>
                        <a:pt x="0" y="223812"/>
                      </a:cubicBezTo>
                      <a:lnTo>
                        <a:pt x="0" y="11938"/>
                      </a:lnTo>
                      <a:cubicBezTo>
                        <a:pt x="0" y="5345"/>
                        <a:pt x="5345" y="0"/>
                        <a:pt x="11938" y="0"/>
                      </a:cubicBezTo>
                      <a:close/>
                    </a:path>
                  </a:pathLst>
                </a:custGeom>
                <a:solidFill>
                  <a:srgbClr val="DEDDE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5872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grpId="0" nodeType="afterEffect">
                                  <p:stCondLst>
                                    <p:cond delay="1920"/>
                                  </p:stCondLst>
                                  <p:childTnLst>
                                    <p:animMotion origin="layout" path="M 0 -2.96296E-6 L 4.375E-6 0.34977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18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nodeType="withEffect">
                                  <p:stCondLst>
                                    <p:cond delay="1920"/>
                                  </p:stCondLst>
                                  <p:childTnLst>
                                    <p:animMotion origin="layout" path="M 0 1.48148E-6 L 5E-6 0.35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1831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1920"/>
                                  </p:stCondLst>
                                  <p:childTnLst>
                                    <p:animMotion origin="layout" path="M 2.91667E-6 1.85185E-6 L -2.70833E-6 0.34838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800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623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21080"/>
            <a:ext cx="12192000" cy="687908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0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grpId="0" nodeType="withEffect">
                                  <p:stCondLst>
                                    <p:cond delay="1920"/>
                                  </p:stCondLst>
                                  <p:childTnLst>
                                    <p:animMotion origin="layout" path="M 0 3.7037E-7 L 0 -0.26435 " pathEditMode="relative" rAng="0" ptsTypes="AA">
                                      <p:cBhvr>
                                        <p:cTn id="6" dur="52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2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2440"/>
                                  </p:stCondLst>
                                  <p:childTnLst>
                                    <p:animMotion origin="layout" path="M 0 -0.26435 L -2.08333E-6 -0.30301 " pathEditMode="relative" rAng="0" ptsTypes="AA">
                                      <p:cBhvr>
                                        <p:cTn id="8" dur="1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0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100000" fill="hold" grpId="2" nodeType="withEffect">
                                  <p:stCondLst>
                                    <p:cond delay="3840"/>
                                  </p:stCondLst>
                                  <p:childTnLst>
                                    <p:animMotion origin="layout" path="M 0 -0.30301 L 2.70833E-6 -4.07407E-6 " pathEditMode="relative" rAng="0" ptsTypes="AA">
                                      <p:cBhvr>
                                        <p:cTn id="10" dur="52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1456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2" grpId="1" animBg="1"/>
      <p:bldP spid="2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0"/>
            <a:ext cx="12192000" cy="6858001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52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316 0.00069 " pathEditMode="relative" rAng="0" ptsTypes="AA">
                                      <p:cBhvr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94" y="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00000" fill="hold" grpId="1" nodeType="withEffect">
                                  <p:stCondLst>
                                    <p:cond delay="1680"/>
                                  </p:stCondLst>
                                  <p:childTnLst>
                                    <p:animMotion origin="layout" path="M -0.36315 0.00069 L 2.70833E-6 -3.33333E-6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60" y="6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 animBg="1"/>
      <p:bldP spid="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0"/>
            <a:ext cx="12192000" cy="6858001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74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animMotion origin="layout" path="M 0 0 L -0.36316 0.00069 " pathEditMode="relative" rAng="0" ptsTypes="AA">
                                      <p:cBhvr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94" y="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00000" fill="hold" grpId="1" nodeType="withEffect">
                                  <p:stCondLst>
                                    <p:cond delay="1680"/>
                                  </p:stCondLst>
                                  <p:childTnLst>
                                    <p:animMotion origin="layout" path="M -0.36315 0.00069 L 2.70833E-6 -3.33333E-6 " pathEditMode="relative" rAng="0" ptsTypes="AA">
                                      <p:cBhvr>
                                        <p:cTn id="8" dur="4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60" y="6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 animBg="1"/>
      <p:bldP spid="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70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</p:cBhvr>
                                      <p:by x="32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44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>
                                  <p:stCondLst>
                                    <p:cond delay="382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3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"/>
            <a:ext cx="12191999" cy="239027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" y="2390274"/>
            <a:ext cx="12192000" cy="4467727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32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de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"/>
            <a:ext cx="12191999" cy="239027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7656095" y="1684421"/>
            <a:ext cx="204363" cy="126822"/>
            <a:chOff x="7640053" y="1677198"/>
            <a:chExt cx="232044" cy="144000"/>
          </a:xfrm>
        </p:grpSpPr>
        <p:sp>
          <p:nvSpPr>
            <p:cNvPr id="14" name="Freeform: Shape 13"/>
            <p:cNvSpPr/>
            <p:nvPr/>
          </p:nvSpPr>
          <p:spPr>
            <a:xfrm>
              <a:off x="7640053" y="1677198"/>
              <a:ext cx="116022" cy="144000"/>
            </a:xfrm>
            <a:custGeom>
              <a:avLst/>
              <a:gdLst>
                <a:gd name="connsiteX0" fmla="*/ 72000 w 116022"/>
                <a:gd name="connsiteY0" fmla="*/ 0 h 144000"/>
                <a:gd name="connsiteX1" fmla="*/ 100026 w 116022"/>
                <a:gd name="connsiteY1" fmla="*/ 5658 h 144000"/>
                <a:gd name="connsiteX2" fmla="*/ 116022 w 116022"/>
                <a:gd name="connsiteY2" fmla="*/ 16443 h 144000"/>
                <a:gd name="connsiteX3" fmla="*/ 109131 w 116022"/>
                <a:gd name="connsiteY3" fmla="*/ 21088 h 144000"/>
                <a:gd name="connsiteX4" fmla="*/ 88043 w 116022"/>
                <a:gd name="connsiteY4" fmla="*/ 72000 h 144000"/>
                <a:gd name="connsiteX5" fmla="*/ 109131 w 116022"/>
                <a:gd name="connsiteY5" fmla="*/ 122912 h 144000"/>
                <a:gd name="connsiteX6" fmla="*/ 116022 w 116022"/>
                <a:gd name="connsiteY6" fmla="*/ 127558 h 144000"/>
                <a:gd name="connsiteX7" fmla="*/ 100026 w 116022"/>
                <a:gd name="connsiteY7" fmla="*/ 138342 h 144000"/>
                <a:gd name="connsiteX8" fmla="*/ 72000 w 116022"/>
                <a:gd name="connsiteY8" fmla="*/ 144000 h 144000"/>
                <a:gd name="connsiteX9" fmla="*/ 0 w 116022"/>
                <a:gd name="connsiteY9" fmla="*/ 72000 h 144000"/>
                <a:gd name="connsiteX10" fmla="*/ 72000 w 116022"/>
                <a:gd name="connsiteY10" fmla="*/ 0 h 1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022" h="144000">
                  <a:moveTo>
                    <a:pt x="72000" y="0"/>
                  </a:moveTo>
                  <a:cubicBezTo>
                    <a:pt x="81942" y="0"/>
                    <a:pt x="91412" y="2015"/>
                    <a:pt x="100026" y="5658"/>
                  </a:cubicBezTo>
                  <a:lnTo>
                    <a:pt x="116022" y="16443"/>
                  </a:lnTo>
                  <a:lnTo>
                    <a:pt x="109131" y="21088"/>
                  </a:lnTo>
                  <a:cubicBezTo>
                    <a:pt x="96102" y="34118"/>
                    <a:pt x="88043" y="52118"/>
                    <a:pt x="88043" y="72000"/>
                  </a:cubicBezTo>
                  <a:cubicBezTo>
                    <a:pt x="88043" y="91883"/>
                    <a:pt x="96102" y="109883"/>
                    <a:pt x="109131" y="122912"/>
                  </a:cubicBezTo>
                  <a:lnTo>
                    <a:pt x="116022" y="127558"/>
                  </a:lnTo>
                  <a:lnTo>
                    <a:pt x="100026" y="138342"/>
                  </a:lnTo>
                  <a:cubicBezTo>
                    <a:pt x="91412" y="141985"/>
                    <a:pt x="81942" y="144000"/>
                    <a:pt x="72000" y="144000"/>
                  </a:cubicBezTo>
                  <a:cubicBezTo>
                    <a:pt x="32235" y="144000"/>
                    <a:pt x="0" y="111765"/>
                    <a:pt x="0" y="72000"/>
                  </a:cubicBezTo>
                  <a:cubicBezTo>
                    <a:pt x="0" y="32235"/>
                    <a:pt x="32235" y="0"/>
                    <a:pt x="72000" y="0"/>
                  </a:cubicBezTo>
                  <a:close/>
                </a:path>
              </a:pathLst>
            </a:custGeom>
            <a:solidFill>
              <a:srgbClr val="163683"/>
            </a:solidFill>
            <a:ln>
              <a:solidFill>
                <a:srgbClr val="163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7728097" y="1677198"/>
              <a:ext cx="144000" cy="144000"/>
            </a:xfrm>
            <a:prstGeom prst="ellipse">
              <a:avLst/>
            </a:prstGeom>
            <a:noFill/>
            <a:ln>
              <a:solidFill>
                <a:srgbClr val="163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7" name="Straight Connector 16"/>
          <p:cNvCxnSpPr/>
          <p:nvPr/>
        </p:nvCxnSpPr>
        <p:spPr>
          <a:xfrm>
            <a:off x="4331368" y="1816750"/>
            <a:ext cx="164432" cy="0"/>
          </a:xfrm>
          <a:prstGeom prst="line">
            <a:avLst/>
          </a:prstGeom>
          <a:ln w="28575">
            <a:solidFill>
              <a:srgbClr val="163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31368" y="1751078"/>
            <a:ext cx="164432" cy="0"/>
          </a:xfrm>
          <a:prstGeom prst="line">
            <a:avLst/>
          </a:prstGeom>
          <a:ln w="28575">
            <a:solidFill>
              <a:srgbClr val="163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331368" y="1690913"/>
            <a:ext cx="164432" cy="0"/>
          </a:xfrm>
          <a:prstGeom prst="line">
            <a:avLst/>
          </a:prstGeom>
          <a:ln w="28575">
            <a:solidFill>
              <a:srgbClr val="163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224282" y="2303373"/>
            <a:ext cx="508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ky Text Regular" panose="020B0506040202020204" pitchFamily="34" charset="0"/>
              </a:rPr>
              <a:t>LIVE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36434" y="2303372"/>
            <a:ext cx="1319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ky Text Medium" panose="020B0506040202020204" pitchFamily="34" charset="0"/>
              </a:rPr>
              <a:t>Top Stories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55897" y="2303372"/>
            <a:ext cx="854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ky Text Regular" panose="020B0506040202020204" pitchFamily="34" charset="0"/>
              </a:rPr>
              <a:t>UK News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0506" y="2303372"/>
            <a:ext cx="1070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ky Text Regular" panose="020B0506040202020204" pitchFamily="34" charset="0"/>
              </a:rPr>
              <a:t>World News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4828673" y="2609620"/>
            <a:ext cx="1147011" cy="0"/>
          </a:xfrm>
          <a:prstGeom prst="line">
            <a:avLst/>
          </a:prstGeom>
          <a:ln w="19050">
            <a:solidFill>
              <a:srgbClr val="163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" y="2390274"/>
            <a:ext cx="12192000" cy="477252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12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de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2.29167E-6 -3.33333E-6 L 2.29167E-6 -0.0449 " pathEditMode="relative" rAng="0" ptsTypes="AA">
                                      <p:cBhvr>
                                        <p:cTn id="10" dur="56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4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grpId="0" nodeType="withEffect">
                                  <p:stCondLst>
                                    <p:cond delay="3840"/>
                                  </p:stCondLst>
                                  <p:childTnLst>
                                    <p:animMotion origin="layout" path="M 1.875E-6 -3.33333E-6 L 1.875E-6 -0.0449 " pathEditMode="relative" rAng="0" ptsTypes="AA">
                                      <p:cBhvr>
                                        <p:cTn id="12" dur="5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decel="100000" fill="hold" nodeType="withEffect">
                                  <p:stCondLst>
                                    <p:cond delay="3840"/>
                                  </p:stCondLst>
                                  <p:childTnLst>
                                    <p:animMotion origin="layout" path="M 1.04167E-6 4.44444E-6 L 1.04167E-6 -0.04491 " pathEditMode="relative" rAng="0" ptsTypes="AA">
                                      <p:cBhvr>
                                        <p:cTn id="14" dur="56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4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decel="100000" fill="hold" grpId="0" nodeType="withEffect">
                                  <p:stCondLst>
                                    <p:cond delay="3880"/>
                                  </p:stCondLst>
                                  <p:childTnLst>
                                    <p:animMotion origin="layout" path="M -8.33333E-7 -3.33333E-6 L 3.125E-6 -0.0449 " pathEditMode="relative" rAng="0" ptsTypes="AA">
                                      <p:cBhvr>
                                        <p:cTn id="16" dur="5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240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decel="100000" fill="hold" grpId="0" nodeType="withEffect">
                                  <p:stCondLst>
                                    <p:cond delay="3920"/>
                                  </p:stCondLst>
                                  <p:childTnLst>
                                    <p:animMotion origin="layout" path="M 4.58333E-6 -3.33333E-6 L 1.66667E-6 -0.04491 " pathEditMode="relative" rAng="0" ptsTypes="AA">
                                      <p:cBhvr>
                                        <p:cTn id="18" dur="5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3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38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nodeType="withEffect">
                                  <p:stCondLst>
                                    <p:cond delay="38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2.22222E-6 L 0 -0.01181 " pathEditMode="relative" rAng="0" ptsTypes="AA">
                                      <p:cBhvr>
                                        <p:cTn id="3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2.29167E-6 -0.0449 L 2.29167E-6 -0.24421 " pathEditMode="relative" rAng="0" ptsTypes="AA">
                                      <p:cBhvr>
                                        <p:cTn id="38" dur="1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7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1.875E-6 -0.0449 L 1.875E-6 -0.24421 " pathEditMode="relative" rAng="0" ptsTypes="AA">
                                      <p:cBhvr>
                                        <p:cTn id="40" dur="1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7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1.04167E-6 -0.04491 L -6.25E-7 -0.24422 " pathEditMode="relative" rAng="0" ptsTypes="AA">
                                      <p:cBhvr>
                                        <p:cTn id="42" dur="1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2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8.33333E-7 -0.0449 L -1.04167E-6 -0.24422 " pathEditMode="relative" rAng="0" ptsTypes="AA">
                                      <p:cBhvr>
                                        <p:cTn id="44" dur="1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2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25E-6 -0.04491 L 4.58333E-6 -0.24421 " pathEditMode="relative" rAng="0" ptsTypes="AA">
                                      <p:cBhvr>
                                        <p:cTn id="46" dur="1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949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8.33333E-7 -4.81481E-6 L 8.33333E-7 -0.2 " pathEditMode="relative" rAng="0" ptsTypes="AA">
                                      <p:cBhvr>
                                        <p:cTn id="4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1.875E-6 -1.11111E-6 L 1.875E-6 -0.2 " pathEditMode="relative" rAng="0" ptsTypes="AA">
                                      <p:cBhvr>
                                        <p:cTn id="50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7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8.33333E-7 -4.07407E-6 L 8.33333E-7 -0.2 " pathEditMode="relative" rAng="0" ptsTypes="AA">
                                      <p:cBhvr>
                                        <p:cTn id="52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8.33333E-7 2.22222E-6 L -4.16667E-7 -0.2 " pathEditMode="relative" rAng="0" ptsTypes="AA">
                                      <p:cBhvr>
                                        <p:cTn id="54" dur="1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00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7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 animBg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079203" y="2336800"/>
            <a:ext cx="2417974" cy="5233320"/>
            <a:chOff x="8079203" y="2336800"/>
            <a:chExt cx="2417974" cy="52333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9755" y="2336800"/>
              <a:ext cx="2317422" cy="130386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9755" y="4165600"/>
              <a:ext cx="2317422" cy="130386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9755" y="5960533"/>
              <a:ext cx="2317422" cy="130386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079203" y="3692168"/>
              <a:ext cx="13546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spc="-20" dirty="0">
                  <a:latin typeface="Sky Text" panose="020B0506040202020204" pitchFamily="34" charset="0"/>
                </a:rPr>
                <a:t>Video Title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79203" y="5500795"/>
              <a:ext cx="13546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spc="-20" dirty="0">
                  <a:latin typeface="Sky Text" panose="020B0506040202020204" pitchFamily="34" charset="0"/>
                </a:rPr>
                <a:t>Video Title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79203" y="7293121"/>
              <a:ext cx="13546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spc="-20" dirty="0">
                  <a:latin typeface="Sky Text" panose="020B0506040202020204" pitchFamily="34" charset="0"/>
                </a:rPr>
                <a:t>Video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02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2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animMotion origin="layout" path="M 1.25E-6 -2.22222E-6 L -1.875E-6 -0.09166 " pathEditMode="relative" rAng="0" ptsTypes="AA">
                                      <p:cBhvr>
                                        <p:cTn id="12" dur="116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" y="-497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8" dur="480" fill="hold"/>
                                        <p:tgtEl>
                                          <p:spTgt spid="2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638" y="-2616275"/>
            <a:ext cx="11626366" cy="11952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69" y="1823802"/>
            <a:ext cx="5628081" cy="3172177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1753798" y="5033858"/>
            <a:ext cx="5727040" cy="1660752"/>
            <a:chOff x="1753798" y="5033858"/>
            <a:chExt cx="5727040" cy="1660752"/>
          </a:xfrm>
        </p:grpSpPr>
        <p:sp>
          <p:nvSpPr>
            <p:cNvPr id="31" name="TextBox 30"/>
            <p:cNvSpPr txBox="1"/>
            <p:nvPr/>
          </p:nvSpPr>
          <p:spPr>
            <a:xfrm>
              <a:off x="1753798" y="5033858"/>
              <a:ext cx="2698216" cy="284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Sky Text" panose="020B0506040202020204" pitchFamily="34" charset="0"/>
                </a:rPr>
                <a:t>Description of the Top Story Headline.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468" y="5733410"/>
              <a:ext cx="1705362" cy="9612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7972" y="5733410"/>
              <a:ext cx="1705362" cy="961200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5476" y="5733410"/>
              <a:ext cx="1705362" cy="961200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726661" y="738296"/>
            <a:ext cx="5777228" cy="1003027"/>
            <a:chOff x="1726661" y="738296"/>
            <a:chExt cx="5777228" cy="1003027"/>
          </a:xfrm>
        </p:grpSpPr>
        <p:sp>
          <p:nvSpPr>
            <p:cNvPr id="30" name="TextBox 29"/>
            <p:cNvSpPr txBox="1"/>
            <p:nvPr/>
          </p:nvSpPr>
          <p:spPr>
            <a:xfrm>
              <a:off x="1726661" y="1325825"/>
              <a:ext cx="498003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00" b="1" spc="-10" dirty="0">
                  <a:latin typeface="Sky Text" panose="020B0506040202020204" pitchFamily="34" charset="0"/>
                </a:rPr>
                <a:t>Top Story: Headline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736389" y="738296"/>
              <a:ext cx="14699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spc="-20" dirty="0">
                  <a:latin typeface="Sky Text" panose="020B0506040202020204" pitchFamily="34" charset="0"/>
                </a:rPr>
                <a:t>Top Stories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820468" y="1125972"/>
              <a:ext cx="5683421" cy="0"/>
            </a:xfrm>
            <a:prstGeom prst="line">
              <a:avLst/>
            </a:prstGeom>
            <a:ln w="19050">
              <a:solidFill>
                <a:srgbClr val="DEDD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-6646622" y="2611330"/>
            <a:ext cx="7990861" cy="1790695"/>
            <a:chOff x="-6646622" y="2611330"/>
            <a:chExt cx="7990861" cy="1790695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8866" y="2611330"/>
              <a:ext cx="2155372" cy="1214840"/>
            </a:xfrm>
            <a:prstGeom prst="rect">
              <a:avLst/>
            </a:prstGeom>
          </p:spPr>
        </p:pic>
        <p:grpSp>
          <p:nvGrpSpPr>
            <p:cNvPr id="43" name="Group 42"/>
            <p:cNvGrpSpPr>
              <a:grpSpLocks noChangeAspect="1"/>
            </p:cNvGrpSpPr>
            <p:nvPr/>
          </p:nvGrpSpPr>
          <p:grpSpPr>
            <a:xfrm>
              <a:off x="-836136" y="3882295"/>
              <a:ext cx="2180375" cy="281616"/>
              <a:chOff x="4033454" y="3403869"/>
              <a:chExt cx="2364888" cy="305448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052189" y="3428784"/>
                <a:ext cx="2346153" cy="273606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33454" y="3403869"/>
                <a:ext cx="2256430" cy="30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30322" y="2617557"/>
              <a:ext cx="3166007" cy="1784468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629352" y="2617557"/>
              <a:ext cx="2155372" cy="1214840"/>
            </a:xfrm>
            <a:prstGeom prst="rect">
              <a:avLst/>
            </a:prstGeom>
          </p:spPr>
        </p:pic>
        <p:grpSp>
          <p:nvGrpSpPr>
            <p:cNvPr id="46" name="Group 45"/>
            <p:cNvGrpSpPr>
              <a:grpSpLocks noChangeAspect="1"/>
            </p:cNvGrpSpPr>
            <p:nvPr/>
          </p:nvGrpSpPr>
          <p:grpSpPr>
            <a:xfrm>
              <a:off x="-6646622" y="3888522"/>
              <a:ext cx="2180375" cy="281616"/>
              <a:chOff x="4033454" y="3403869"/>
              <a:chExt cx="2364888" cy="305448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4052189" y="3428784"/>
                <a:ext cx="2346153" cy="273606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033454" y="3403869"/>
                <a:ext cx="2256430" cy="30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4982101" y="2601775"/>
            <a:ext cx="6844487" cy="1569490"/>
            <a:chOff x="4982101" y="2601775"/>
            <a:chExt cx="6844487" cy="1569490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8314" y="2611330"/>
              <a:ext cx="1380028" cy="766747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9632" y="2611330"/>
              <a:ext cx="1380028" cy="766747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1397" y="2601775"/>
              <a:ext cx="2172663" cy="1224395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6560" y="2601775"/>
              <a:ext cx="1380028" cy="766747"/>
            </a:xfrm>
            <a:prstGeom prst="rect">
              <a:avLst/>
            </a:prstGeom>
          </p:spPr>
        </p:pic>
        <p:grpSp>
          <p:nvGrpSpPr>
            <p:cNvPr id="56" name="Group 55"/>
            <p:cNvGrpSpPr/>
            <p:nvPr/>
          </p:nvGrpSpPr>
          <p:grpSpPr>
            <a:xfrm>
              <a:off x="4982101" y="3426209"/>
              <a:ext cx="1416241" cy="292388"/>
              <a:chOff x="4982101" y="3426209"/>
              <a:chExt cx="1416241" cy="292388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5018314" y="3428784"/>
                <a:ext cx="1380028" cy="273605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982101" y="3426209"/>
                <a:ext cx="128991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6523579" y="3426209"/>
              <a:ext cx="1416241" cy="292388"/>
              <a:chOff x="4982101" y="3426209"/>
              <a:chExt cx="1416241" cy="292388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5018314" y="3428784"/>
                <a:ext cx="1380028" cy="273605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982101" y="3426209"/>
                <a:ext cx="128991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10405593" y="3426209"/>
              <a:ext cx="1416241" cy="292388"/>
              <a:chOff x="4982101" y="3426209"/>
              <a:chExt cx="1416241" cy="292388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5018314" y="3428784"/>
                <a:ext cx="1380028" cy="273605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4982101" y="3426209"/>
                <a:ext cx="128991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8112347" y="3878877"/>
              <a:ext cx="2191713" cy="292388"/>
              <a:chOff x="4963051" y="3419885"/>
              <a:chExt cx="2191713" cy="292388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4982101" y="3428785"/>
                <a:ext cx="2172663" cy="269748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963051" y="3419885"/>
                <a:ext cx="128991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</p:grpSp>
      <p:grpSp>
        <p:nvGrpSpPr>
          <p:cNvPr id="68" name="Group 67"/>
          <p:cNvGrpSpPr>
            <a:grpSpLocks noChangeAspect="1"/>
          </p:cNvGrpSpPr>
          <p:nvPr/>
        </p:nvGrpSpPr>
        <p:grpSpPr>
          <a:xfrm>
            <a:off x="1542063" y="4432891"/>
            <a:ext cx="3239487" cy="307777"/>
            <a:chOff x="4033454" y="3384789"/>
            <a:chExt cx="2419775" cy="224768"/>
          </a:xfrm>
        </p:grpSpPr>
        <p:sp>
          <p:nvSpPr>
            <p:cNvPr id="69" name="Rectangle 68"/>
            <p:cNvSpPr/>
            <p:nvPr/>
          </p:nvSpPr>
          <p:spPr>
            <a:xfrm>
              <a:off x="4052189" y="3403869"/>
              <a:ext cx="2401040" cy="183619"/>
            </a:xfrm>
            <a:prstGeom prst="rect">
              <a:avLst/>
            </a:prstGeom>
            <a:solidFill>
              <a:srgbClr val="FCEE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033454" y="3384789"/>
              <a:ext cx="1376132" cy="224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Sky Text" panose="020B0506040202020204" pitchFamily="34" charset="0"/>
                </a:rPr>
                <a:t>BREAKING NEWS</a:t>
              </a:r>
            </a:p>
          </p:txBody>
        </p:sp>
      </p:grpSp>
      <p:pic>
        <p:nvPicPr>
          <p:cNvPr id="107" name="Picture 10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731" y="2617557"/>
            <a:ext cx="3166007" cy="1784468"/>
          </a:xfrm>
          <a:prstGeom prst="rect">
            <a:avLst/>
          </a:prstGeom>
        </p:spPr>
      </p:pic>
      <p:grpSp>
        <p:nvGrpSpPr>
          <p:cNvPr id="115" name="Group 114"/>
          <p:cNvGrpSpPr/>
          <p:nvPr/>
        </p:nvGrpSpPr>
        <p:grpSpPr>
          <a:xfrm>
            <a:off x="5825917" y="2611330"/>
            <a:ext cx="2180375" cy="1552581"/>
            <a:chOff x="5825917" y="2611330"/>
            <a:chExt cx="2180375" cy="1552581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187" y="2611330"/>
              <a:ext cx="2155372" cy="1214840"/>
            </a:xfrm>
            <a:prstGeom prst="rect">
              <a:avLst/>
            </a:prstGeom>
          </p:spPr>
        </p:pic>
        <p:grpSp>
          <p:nvGrpSpPr>
            <p:cNvPr id="106" name="Group 105"/>
            <p:cNvGrpSpPr>
              <a:grpSpLocks noChangeAspect="1"/>
            </p:cNvGrpSpPr>
            <p:nvPr/>
          </p:nvGrpSpPr>
          <p:grpSpPr>
            <a:xfrm>
              <a:off x="5825917" y="3882295"/>
              <a:ext cx="2180375" cy="281616"/>
              <a:chOff x="4033454" y="3403869"/>
              <a:chExt cx="2364888" cy="305448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4052189" y="3428784"/>
                <a:ext cx="2346153" cy="273606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4033454" y="3403869"/>
                <a:ext cx="2256430" cy="30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</p:grpSp>
      <p:grpSp>
        <p:nvGrpSpPr>
          <p:cNvPr id="114" name="Group 113"/>
          <p:cNvGrpSpPr/>
          <p:nvPr/>
        </p:nvGrpSpPr>
        <p:grpSpPr>
          <a:xfrm>
            <a:off x="15431" y="2617557"/>
            <a:ext cx="2180375" cy="1552581"/>
            <a:chOff x="15431" y="2617557"/>
            <a:chExt cx="2180375" cy="1552581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01" y="2617557"/>
              <a:ext cx="2155372" cy="1214840"/>
            </a:xfrm>
            <a:prstGeom prst="rect">
              <a:avLst/>
            </a:prstGeom>
          </p:spPr>
        </p:pic>
        <p:grpSp>
          <p:nvGrpSpPr>
            <p:cNvPr id="109" name="Group 108"/>
            <p:cNvGrpSpPr>
              <a:grpSpLocks noChangeAspect="1"/>
            </p:cNvGrpSpPr>
            <p:nvPr/>
          </p:nvGrpSpPr>
          <p:grpSpPr>
            <a:xfrm>
              <a:off x="15431" y="3888522"/>
              <a:ext cx="2180375" cy="281616"/>
              <a:chOff x="4033454" y="3403869"/>
              <a:chExt cx="2364888" cy="305448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4052189" y="3428784"/>
                <a:ext cx="2346153" cy="273606"/>
              </a:xfrm>
              <a:prstGeom prst="rect">
                <a:avLst/>
              </a:prstGeom>
              <a:solidFill>
                <a:srgbClr val="FCEE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4033454" y="3403869"/>
                <a:ext cx="2256430" cy="30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0" b="1" dirty="0">
                    <a:latin typeface="Sky Text" panose="020B0506040202020204" pitchFamily="34" charset="0"/>
                  </a:rPr>
                  <a:t>BREAKING NEWS</a:t>
                </a:r>
              </a:p>
            </p:txBody>
          </p:sp>
        </p:grpSp>
      </p:grpSp>
      <p:pic>
        <p:nvPicPr>
          <p:cNvPr id="117" name="Picture 1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731" y="2617557"/>
            <a:ext cx="3166007" cy="1784468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21" y="6858000"/>
            <a:ext cx="3532625" cy="1991106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21" y="8914118"/>
            <a:ext cx="3532625" cy="19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7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07135 0.14213 " pathEditMode="relative" rAng="0" ptsTypes="AA">
                                      <p:cBhvr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8" y="71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960"/>
                                  </p:stCondLst>
                                  <p:childTnLst>
                                    <p:animMotion origin="layout" path="M -0.07135 0.14213 L -0.07135 0.05047 " pathEditMode="relative" rAng="0" ptsTypes="AA">
                                      <p:cBhvr>
                                        <p:cTn id="10" dur="11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72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2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1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1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72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2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1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animMotion origin="layout" path="M 1.875E-6 -2.22222E-6 L -0.1207 0.01366 " pathEditMode="relative" rAng="0" ptsTypes="AA">
                                      <p:cBhvr>
                                        <p:cTn id="28" dur="7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6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animScale>
                                      <p:cBhvr>
                                        <p:cTn id="30" dur="720" fill="hold"/>
                                        <p:tgtEl>
                                          <p:spTgt spid="29"/>
                                        </p:tgtEl>
                                      </p:cBhvr>
                                      <p:by x="57000" y="57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2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2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2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2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284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28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nodeType="withEffect">
                                  <p:stCondLst>
                                    <p:cond delay="2840"/>
                                  </p:stCondLst>
                                  <p:childTnLst>
                                    <p:animMotion origin="layout" path="M -2.91667E-6 0 L 0.54636 0.00116 " pathEditMode="relative" rAng="0" ptsTypes="AA">
                                      <p:cBhvr>
                                        <p:cTn id="48" dur="1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6" y="4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nodeType="withEffect">
                                  <p:stCondLst>
                                    <p:cond delay="2840"/>
                                  </p:stCondLst>
                                  <p:childTnLst>
                                    <p:animMotion origin="layout" path="M -2.08333E-6 -2.59259E-6 L 0.54636 3.7037E-6 " pathEditMode="relative" rAng="0" ptsTypes="AA">
                                      <p:cBhvr>
                                        <p:cTn id="50" dur="1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-13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decel="100000" fill="hold" nodeType="withEffect">
                                  <p:stCondLst>
                                    <p:cond delay="2840"/>
                                  </p:stCondLst>
                                  <p:childTnLst>
                                    <p:animMotion origin="layout" path="M -4.79167E-6 1.11022E-16 L 0.54649 1.11022E-16 " pathEditMode="relative" rAng="0" ptsTypes="AA">
                                      <p:cBhvr>
                                        <p:cTn id="52" dur="1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1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nodeType="withEffect">
                                  <p:stCondLst>
                                    <p:cond delay="2840"/>
                                  </p:stCondLst>
                                  <p:childTnLst>
                                    <p:animMotion origin="layout" path="M -0.06992 -0.00093 L 0.47735 -0.00093 " pathEditMode="relative" rAng="0" ptsTypes="AA">
                                      <p:cBhvr>
                                        <p:cTn id="54" dur="14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13" y="143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8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6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6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5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0.54636 0.00116 L 1.075 0.00116 " pathEditMode="relative" rAng="0" ptsTypes="AA">
                                      <p:cBhvr>
                                        <p:cTn id="68" dur="56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21" y="-23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4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2.5E-6 -1.48148E-6 L 0.52864 3.33333E-6 " pathEditMode="relative" rAng="0" ptsTypes="AA">
                                      <p:cBhvr>
                                        <p:cTn id="70" dur="56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84" y="-11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0.47734 -0.00093 L 1.00586 -0.00092 " pathEditMode="relative" rAng="0" ptsTypes="AA">
                                      <p:cBhvr>
                                        <p:cTn id="72" dur="56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92" y="-579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0.54649 1.11022E-16 L 1.075 -1.48148E-6 " pathEditMode="relative" rAng="0" ptsTypes="AA">
                                      <p:cBhvr>
                                        <p:cTn id="74" dur="56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4" y="-92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3.125E-6 4.44444E-6 L 0.16979 -0.0176 " pathEditMode="relative" rAng="0" ptsTypes="AA">
                                      <p:cBhvr>
                                        <p:cTn id="76" dur="56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150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Scale>
                                      <p:cBhvr>
                                        <p:cTn id="78" dur="560" fill="hold"/>
                                        <p:tgtEl>
                                          <p:spTgt spid="117"/>
                                        </p:tgtEl>
                                      </p:cBhvr>
                                      <p:by x="122000" y="122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42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3.125E-6 1.11111E-6 L 0.1707 -0.33611 " pathEditMode="relative" rAng="0" ptsTypes="AA">
                                      <p:cBhvr>
                                        <p:cTn id="80" dur="56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78" y="-1675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decel="100000" fill="hold" nodeType="withEffect">
                                  <p:stCondLst>
                                    <p:cond delay="4240"/>
                                  </p:stCondLst>
                                  <p:childTnLst>
                                    <p:animMotion origin="layout" path="M 3.125E-6 2.59259E-6 L 0.1707 -0.33611 " pathEditMode="relative" rAng="0" ptsTypes="AA">
                                      <p:cBhvr>
                                        <p:cTn id="82" dur="56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9" y="-1680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decel="10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16979 -0.0176 L 0.16979 -0.2125 " pathEditMode="relative" rAng="0" ptsTypes="AA">
                                      <p:cBhvr>
                                        <p:cTn id="84" dur="1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21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decel="10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1707 -0.33611 L 0.16979 -0.53055 " pathEditMode="relative" rAng="0" ptsTypes="AA">
                                      <p:cBhvr>
                                        <p:cTn id="86" dur="12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969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decel="10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1707 -0.33611 L 0.16979 -0.53056 " pathEditMode="relative" rAng="0" ptsTypes="AA">
                                      <p:cBhvr>
                                        <p:cTn id="88" dur="12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20"/>
          <a:stretch/>
        </p:blipFill>
        <p:spPr>
          <a:xfrm>
            <a:off x="1210153" y="284784"/>
            <a:ext cx="371953" cy="2125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10153" y="157081"/>
            <a:ext cx="840319" cy="4679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19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03047 -3.7037E-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1" r="-351"/>
          <a:stretch/>
        </p:blipFill>
        <p:spPr>
          <a:xfrm>
            <a:off x="527286" y="284782"/>
            <a:ext cx="680062" cy="2125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flipH="1">
            <a:off x="-2805" y="157081"/>
            <a:ext cx="1210153" cy="4679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82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05573 -4.44444E-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34125"/>
            <a:ext cx="12192000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-1" y="6334125"/>
            <a:ext cx="12193200" cy="209551"/>
          </a:xfrm>
          <a:prstGeom prst="rect">
            <a:avLst/>
          </a:prstGeom>
          <a:solidFill>
            <a:srgbClr val="FE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8" name="Group 57"/>
          <p:cNvGrpSpPr/>
          <p:nvPr/>
        </p:nvGrpSpPr>
        <p:grpSpPr>
          <a:xfrm>
            <a:off x="1408853" y="6262498"/>
            <a:ext cx="15832288" cy="342000"/>
            <a:chOff x="1408853" y="6264606"/>
            <a:chExt cx="15832288" cy="338554"/>
          </a:xfrm>
        </p:grpSpPr>
        <p:grpSp>
          <p:nvGrpSpPr>
            <p:cNvPr id="39" name="Group 38"/>
            <p:cNvGrpSpPr/>
            <p:nvPr/>
          </p:nvGrpSpPr>
          <p:grpSpPr>
            <a:xfrm>
              <a:off x="1408853" y="6264606"/>
              <a:ext cx="3958277" cy="338554"/>
              <a:chOff x="1408853" y="6264606"/>
              <a:chExt cx="3958277" cy="338554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124796" y="6264606"/>
                <a:ext cx="22423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spc="10" dirty="0">
                    <a:latin typeface="Sky Text Regular" panose="020B0506040202020204" pitchFamily="34" charset="0"/>
                  </a:rPr>
                  <a:t>BREAKING NEWS STORY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1408853" y="6273959"/>
                <a:ext cx="1713046" cy="319909"/>
                <a:chOff x="622225" y="5582917"/>
                <a:chExt cx="1713046" cy="319909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715946" y="5642743"/>
                  <a:ext cx="1525604" cy="20955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latin typeface="Sky Text Regular" panose="020B0506040202020204" pitchFamily="34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622225" y="5582917"/>
                  <a:ext cx="1713046" cy="31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500" spc="30" dirty="0">
                      <a:solidFill>
                        <a:srgbClr val="FEDF00"/>
                      </a:solidFill>
                      <a:latin typeface="Sky Text Medium" panose="020B0506040202020204" pitchFamily="34" charset="0"/>
                    </a:rPr>
                    <a:t>BREAKING NEWS</a:t>
                  </a:r>
                </a:p>
              </p:txBody>
            </p:sp>
          </p:grpSp>
        </p:grpSp>
        <p:grpSp>
          <p:nvGrpSpPr>
            <p:cNvPr id="40" name="Group 39"/>
            <p:cNvGrpSpPr/>
            <p:nvPr/>
          </p:nvGrpSpPr>
          <p:grpSpPr>
            <a:xfrm>
              <a:off x="5365891" y="6264606"/>
              <a:ext cx="3958277" cy="338554"/>
              <a:chOff x="1408853" y="6264606"/>
              <a:chExt cx="3958277" cy="338554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3124796" y="6264606"/>
                <a:ext cx="22423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spc="10" dirty="0">
                    <a:latin typeface="Sky Text Regular" panose="020B0506040202020204" pitchFamily="34" charset="0"/>
                  </a:rPr>
                  <a:t>BREAKING NEWS STORY</a:t>
                </a: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1408853" y="6273959"/>
                <a:ext cx="1713046" cy="319909"/>
                <a:chOff x="622225" y="5582917"/>
                <a:chExt cx="1713046" cy="319909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715946" y="5642743"/>
                  <a:ext cx="1525604" cy="20955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latin typeface="Sky Text Regular" panose="020B0506040202020204" pitchFamily="34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622225" y="5582917"/>
                  <a:ext cx="1713046" cy="31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500" spc="30" dirty="0">
                      <a:solidFill>
                        <a:srgbClr val="FEDF00"/>
                      </a:solidFill>
                      <a:latin typeface="Sky Text Medium" panose="020B0506040202020204" pitchFamily="34" charset="0"/>
                    </a:rPr>
                    <a:t>BREAKING NEWS</a:t>
                  </a:r>
                </a:p>
              </p:txBody>
            </p:sp>
          </p:grpSp>
        </p:grpSp>
        <p:grpSp>
          <p:nvGrpSpPr>
            <p:cNvPr id="46" name="Group 45"/>
            <p:cNvGrpSpPr/>
            <p:nvPr/>
          </p:nvGrpSpPr>
          <p:grpSpPr>
            <a:xfrm>
              <a:off x="9322929" y="6264606"/>
              <a:ext cx="3958277" cy="338554"/>
              <a:chOff x="1408853" y="6264606"/>
              <a:chExt cx="3958277" cy="338554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3124796" y="6264606"/>
                <a:ext cx="22423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spc="10" dirty="0">
                    <a:latin typeface="Sky Text Regular" panose="020B0506040202020204" pitchFamily="34" charset="0"/>
                  </a:rPr>
                  <a:t>BREAKING NEWS STORY</a:t>
                </a:r>
              </a:p>
            </p:txBody>
          </p:sp>
          <p:grpSp>
            <p:nvGrpSpPr>
              <p:cNvPr id="48" name="Group 47"/>
              <p:cNvGrpSpPr/>
              <p:nvPr/>
            </p:nvGrpSpPr>
            <p:grpSpPr>
              <a:xfrm>
                <a:off x="1408853" y="6273959"/>
                <a:ext cx="1713046" cy="319909"/>
                <a:chOff x="622225" y="5582917"/>
                <a:chExt cx="1713046" cy="319909"/>
              </a:xfrm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715946" y="5642743"/>
                  <a:ext cx="1525604" cy="20955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latin typeface="Sky Text Regular" panose="020B0506040202020204" pitchFamily="34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622225" y="5582917"/>
                  <a:ext cx="1713046" cy="31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500" spc="30" dirty="0">
                      <a:solidFill>
                        <a:srgbClr val="FEDF00"/>
                      </a:solidFill>
                      <a:latin typeface="Sky Text Medium" panose="020B0506040202020204" pitchFamily="34" charset="0"/>
                    </a:rPr>
                    <a:t>BREAKING NEWS</a:t>
                  </a:r>
                </a:p>
              </p:txBody>
            </p:sp>
          </p:grpSp>
        </p:grpSp>
        <p:grpSp>
          <p:nvGrpSpPr>
            <p:cNvPr id="52" name="Group 51"/>
            <p:cNvGrpSpPr/>
            <p:nvPr/>
          </p:nvGrpSpPr>
          <p:grpSpPr>
            <a:xfrm>
              <a:off x="13282864" y="6264606"/>
              <a:ext cx="3958277" cy="338554"/>
              <a:chOff x="1408853" y="6264606"/>
              <a:chExt cx="3958277" cy="338554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3124796" y="6264606"/>
                <a:ext cx="22423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spc="10" dirty="0">
                    <a:latin typeface="Sky Text Regular" panose="020B0506040202020204" pitchFamily="34" charset="0"/>
                  </a:rPr>
                  <a:t>BREAKING NEWS STORY</a:t>
                </a:r>
              </a:p>
            </p:txBody>
          </p:sp>
          <p:grpSp>
            <p:nvGrpSpPr>
              <p:cNvPr id="54" name="Group 53"/>
              <p:cNvGrpSpPr/>
              <p:nvPr/>
            </p:nvGrpSpPr>
            <p:grpSpPr>
              <a:xfrm>
                <a:off x="1408853" y="6273959"/>
                <a:ext cx="1713046" cy="319909"/>
                <a:chOff x="622225" y="5582917"/>
                <a:chExt cx="1713046" cy="319909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715946" y="5642743"/>
                  <a:ext cx="1525604" cy="20955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latin typeface="Sky Text Regular" panose="020B0506040202020204" pitchFamily="34" charset="0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622225" y="5582917"/>
                  <a:ext cx="1713046" cy="31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500" spc="30" dirty="0">
                      <a:solidFill>
                        <a:srgbClr val="FEDF00"/>
                      </a:solidFill>
                      <a:latin typeface="Sky Text Medium" panose="020B0506040202020204" pitchFamily="34" charset="0"/>
                    </a:rPr>
                    <a:t>BREAKING NEWS</a:t>
                  </a:r>
                </a:p>
              </p:txBody>
            </p:sp>
          </p:grpSp>
        </p:grpSp>
      </p:grpSp>
      <p:grpSp>
        <p:nvGrpSpPr>
          <p:cNvPr id="81" name="Group 80"/>
          <p:cNvGrpSpPr/>
          <p:nvPr/>
        </p:nvGrpSpPr>
        <p:grpSpPr>
          <a:xfrm>
            <a:off x="0" y="6332381"/>
            <a:ext cx="1502229" cy="211294"/>
            <a:chOff x="0" y="6334124"/>
            <a:chExt cx="1502229" cy="209551"/>
          </a:xfrm>
        </p:grpSpPr>
        <p:sp>
          <p:nvSpPr>
            <p:cNvPr id="7" name="Rectangle 6"/>
            <p:cNvSpPr/>
            <p:nvPr/>
          </p:nvSpPr>
          <p:spPr>
            <a:xfrm>
              <a:off x="844730" y="6334124"/>
              <a:ext cx="657499" cy="2095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0" y="6334125"/>
              <a:ext cx="844730" cy="209550"/>
            </a:xfrm>
            <a:prstGeom prst="rect">
              <a:avLst/>
            </a:prstGeom>
            <a:solidFill>
              <a:srgbClr val="FED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97170" y="6255643"/>
            <a:ext cx="552618" cy="353943"/>
            <a:chOff x="897170" y="6255643"/>
            <a:chExt cx="552618" cy="353943"/>
          </a:xfrm>
        </p:grpSpPr>
        <p:sp>
          <p:nvSpPr>
            <p:cNvPr id="8" name="TextBox 7"/>
            <p:cNvSpPr txBox="1"/>
            <p:nvPr/>
          </p:nvSpPr>
          <p:spPr>
            <a:xfrm>
              <a:off x="897170" y="6255643"/>
              <a:ext cx="11924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22697" y="6255643"/>
              <a:ext cx="11924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49887" y="6255643"/>
              <a:ext cx="45719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: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04396" y="6255643"/>
              <a:ext cx="11924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30545" y="6255643"/>
              <a:ext cx="11924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096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-0.32461 -0.00023 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3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" y="5778621"/>
            <a:ext cx="2585989" cy="569387"/>
            <a:chOff x="1" y="5778621"/>
            <a:chExt cx="2585989" cy="569387"/>
          </a:xfrm>
        </p:grpSpPr>
        <p:sp>
          <p:nvSpPr>
            <p:cNvPr id="4" name="Rectangle 3"/>
            <p:cNvSpPr/>
            <p:nvPr/>
          </p:nvSpPr>
          <p:spPr>
            <a:xfrm>
              <a:off x="1" y="5813946"/>
              <a:ext cx="2585989" cy="520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9797" y="5778621"/>
              <a:ext cx="1846193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Kay Burley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28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4" ac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4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0">
                <a:srgbClr val="EEE005"/>
              </a:gs>
              <a:gs pos="100000">
                <a:srgbClr val="F8FF4B"/>
              </a:gs>
              <a:gs pos="95000">
                <a:srgbClr val="EDDD07"/>
              </a:gs>
              <a:gs pos="5000">
                <a:srgbClr val="EADA07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7954" cy="212718"/>
          </a:xfrm>
          <a:prstGeom prst="rect">
            <a:avLst/>
          </a:prstGeom>
          <a:gradFill flip="none" rotWithShape="1">
            <a:gsLst>
              <a:gs pos="100000">
                <a:srgbClr val="F8FF4B"/>
              </a:gs>
              <a:gs pos="95000">
                <a:srgbClr val="FEFE2E"/>
              </a:gs>
              <a:gs pos="5000">
                <a:srgbClr val="F9EE0B"/>
              </a:gs>
              <a:gs pos="0">
                <a:srgbClr val="F8EC07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F8FF4B"/>
              </a:gs>
              <a:gs pos="95000">
                <a:srgbClr val="EDDD07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416463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latin typeface="Sky Text Medium" panose="020B0506040202020204" pitchFamily="34" charset="0"/>
              </a:rPr>
              <a:t>BREAKING NEWS</a:t>
            </a:r>
          </a:p>
        </p:txBody>
      </p:sp>
    </p:spTree>
    <p:extLst>
      <p:ext uri="{BB962C8B-B14F-4D97-AF65-F5344CB8AC3E}">
        <p14:creationId xmlns:p14="http://schemas.microsoft.com/office/powerpoint/2010/main" val="221732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2.29167E-6 -0.1532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5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045E-16 L -2.29167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animMotion origin="layout" path="M -4.16667E-7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9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5954" y="5819593"/>
            <a:ext cx="3692905" cy="520179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/>
          <p:cNvGrpSpPr/>
          <p:nvPr/>
        </p:nvGrpSpPr>
        <p:grpSpPr>
          <a:xfrm>
            <a:off x="3686951" y="5787330"/>
            <a:ext cx="7654338" cy="569387"/>
            <a:chOff x="3045401" y="5787330"/>
            <a:chExt cx="7654338" cy="569387"/>
          </a:xfrm>
        </p:grpSpPr>
        <p:sp>
          <p:nvSpPr>
            <p:cNvPr id="31" name="Rectangle 30"/>
            <p:cNvSpPr/>
            <p:nvPr/>
          </p:nvSpPr>
          <p:spPr>
            <a:xfrm>
              <a:off x="3045401" y="5819592"/>
              <a:ext cx="7654338" cy="5201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11416" y="5787330"/>
              <a:ext cx="7305571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BREAKING HEADLINE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7519916" y="5819623"/>
            <a:ext cx="4672084" cy="520179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5301347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686951" y="5821707"/>
            <a:ext cx="7669501" cy="522293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9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2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86182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 ONE</a:t>
            </a:r>
          </a:p>
        </p:txBody>
      </p:sp>
    </p:spTree>
    <p:extLst>
      <p:ext uri="{BB962C8B-B14F-4D97-AF65-F5344CB8AC3E}">
        <p14:creationId xmlns:p14="http://schemas.microsoft.com/office/powerpoint/2010/main" val="210597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2.29167E-6 -0.1532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5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045E-16 L 3.333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0" grpId="0" animBg="1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86182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 TWO</a:t>
            </a:r>
          </a:p>
        </p:txBody>
      </p:sp>
    </p:spTree>
    <p:extLst>
      <p:ext uri="{BB962C8B-B14F-4D97-AF65-F5344CB8AC3E}">
        <p14:creationId xmlns:p14="http://schemas.microsoft.com/office/powerpoint/2010/main" val="256914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2.29167E-6 -0.1532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5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045E-16 L 3.333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0" grpId="0" animBg="1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308564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 THREE</a:t>
            </a:r>
          </a:p>
        </p:txBody>
      </p:sp>
    </p:spTree>
    <p:extLst>
      <p:ext uri="{BB962C8B-B14F-4D97-AF65-F5344CB8AC3E}">
        <p14:creationId xmlns:p14="http://schemas.microsoft.com/office/powerpoint/2010/main" val="261206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2.29167E-6 -0.1532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5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045E-16 L -1.458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0" grpId="0" animBg="1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308564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 FOUR</a:t>
            </a:r>
          </a:p>
        </p:txBody>
      </p:sp>
    </p:spTree>
    <p:extLst>
      <p:ext uri="{BB962C8B-B14F-4D97-AF65-F5344CB8AC3E}">
        <p14:creationId xmlns:p14="http://schemas.microsoft.com/office/powerpoint/2010/main" val="374164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2.29167E-6 -0.1532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5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045E-16 L -1.458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0" grpId="0" animBg="1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-5954" y="6871648"/>
            <a:ext cx="12197954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308564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 FIVE</a:t>
            </a:r>
          </a:p>
        </p:txBody>
      </p:sp>
    </p:spTree>
    <p:extLst>
      <p:ext uri="{BB962C8B-B14F-4D97-AF65-F5344CB8AC3E}">
        <p14:creationId xmlns:p14="http://schemas.microsoft.com/office/powerpoint/2010/main" val="174522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2.29167E-6 -0.1532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5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045E-16 L -1.458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0" grpId="0" animBg="1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8" y="0"/>
            <a:ext cx="12197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98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6" y="0"/>
            <a:ext cx="12197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781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 208"/>
          <p:cNvGrpSpPr/>
          <p:nvPr/>
        </p:nvGrpSpPr>
        <p:grpSpPr>
          <a:xfrm>
            <a:off x="12191575" y="241762"/>
            <a:ext cx="2856409" cy="338554"/>
            <a:chOff x="9335591" y="241762"/>
            <a:chExt cx="2856409" cy="338554"/>
          </a:xfrm>
        </p:grpSpPr>
        <p:grpSp>
          <p:nvGrpSpPr>
            <p:cNvPr id="210" name="Group 209"/>
            <p:cNvGrpSpPr/>
            <p:nvPr/>
          </p:nvGrpSpPr>
          <p:grpSpPr>
            <a:xfrm>
              <a:off x="9846179" y="241762"/>
              <a:ext cx="2345821" cy="338554"/>
              <a:chOff x="9846179" y="240906"/>
              <a:chExt cx="2345821" cy="338554"/>
            </a:xfrm>
          </p:grpSpPr>
          <p:grpSp>
            <p:nvGrpSpPr>
              <p:cNvPr id="216" name="Group 215"/>
              <p:cNvGrpSpPr>
                <a:grpSpLocks/>
              </p:cNvGrpSpPr>
              <p:nvPr/>
            </p:nvGrpSpPr>
            <p:grpSpPr>
              <a:xfrm>
                <a:off x="11318804" y="289962"/>
                <a:ext cx="873196" cy="237745"/>
                <a:chOff x="-32748" y="5597308"/>
                <a:chExt cx="12230702" cy="520180"/>
              </a:xfrm>
            </p:grpSpPr>
            <p:sp>
              <p:nvSpPr>
                <p:cNvPr id="220" name="Rectangle 219"/>
                <p:cNvSpPr/>
                <p:nvPr/>
              </p:nvSpPr>
              <p:spPr>
                <a:xfrm>
                  <a:off x="-32748" y="5598393"/>
                  <a:ext cx="12230702" cy="51909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00003"/>
                    </a:gs>
                    <a:gs pos="100000">
                      <a:srgbClr val="B04B4A"/>
                    </a:gs>
                    <a:gs pos="95000">
                      <a:srgbClr val="A70000"/>
                    </a:gs>
                    <a:gs pos="5000">
                      <a:srgbClr val="A7000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0" y="5597308"/>
                  <a:ext cx="12192001" cy="213800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B04B4A"/>
                    </a:gs>
                    <a:gs pos="95000">
                      <a:srgbClr val="D60B0D"/>
                    </a:gs>
                    <a:gs pos="5000">
                      <a:srgbClr val="C50001"/>
                    </a:gs>
                    <a:gs pos="0">
                      <a:srgbClr val="A7000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7" name="Group 216"/>
              <p:cNvGrpSpPr/>
              <p:nvPr/>
            </p:nvGrpSpPr>
            <p:grpSpPr>
              <a:xfrm>
                <a:off x="9846179" y="240906"/>
                <a:ext cx="1516952" cy="338554"/>
                <a:chOff x="10011639" y="241334"/>
                <a:chExt cx="1516952" cy="338554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0050115" y="290883"/>
                  <a:ext cx="1440000" cy="23724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" name="TextBox 218"/>
                <p:cNvSpPr txBox="1"/>
                <p:nvPr/>
              </p:nvSpPr>
              <p:spPr>
                <a:xfrm>
                  <a:off x="10011639" y="241334"/>
                  <a:ext cx="151695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spc="-80" dirty="0">
                      <a:latin typeface="Sky Text Regular" panose="020B0506040202020204" pitchFamily="34" charset="0"/>
                    </a:rPr>
                    <a:t>LOCATION NAME</a:t>
                  </a:r>
                </a:p>
              </p:txBody>
            </p:sp>
          </p:grpSp>
        </p:grpSp>
        <p:grpSp>
          <p:nvGrpSpPr>
            <p:cNvPr id="211" name="Group 210"/>
            <p:cNvGrpSpPr/>
            <p:nvPr/>
          </p:nvGrpSpPr>
          <p:grpSpPr>
            <a:xfrm>
              <a:off x="9335591" y="241762"/>
              <a:ext cx="583476" cy="338554"/>
              <a:chOff x="9335591" y="241762"/>
              <a:chExt cx="583476" cy="338554"/>
            </a:xfrm>
          </p:grpSpPr>
          <p:grpSp>
            <p:nvGrpSpPr>
              <p:cNvPr id="212" name="Group 211"/>
              <p:cNvGrpSpPr>
                <a:grpSpLocks/>
              </p:cNvGrpSpPr>
              <p:nvPr/>
            </p:nvGrpSpPr>
            <p:grpSpPr>
              <a:xfrm>
                <a:off x="9361718" y="291311"/>
                <a:ext cx="522937" cy="237744"/>
                <a:chOff x="0" y="5600274"/>
                <a:chExt cx="12197954" cy="520179"/>
              </a:xfrm>
            </p:grpSpPr>
            <p:sp>
              <p:nvSpPr>
                <p:cNvPr id="214" name="Rectangle 213"/>
                <p:cNvSpPr/>
                <p:nvPr/>
              </p:nvSpPr>
              <p:spPr>
                <a:xfrm>
                  <a:off x="0" y="5600274"/>
                  <a:ext cx="12197954" cy="52017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00003"/>
                    </a:gs>
                    <a:gs pos="100000">
                      <a:srgbClr val="B04B4A"/>
                    </a:gs>
                    <a:gs pos="95000">
                      <a:srgbClr val="A70000"/>
                    </a:gs>
                    <a:gs pos="5000">
                      <a:srgbClr val="A7000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>
                  <a:off x="0" y="5600274"/>
                  <a:ext cx="12192000" cy="212718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B04B4A"/>
                    </a:gs>
                    <a:gs pos="95000">
                      <a:srgbClr val="D60B0D"/>
                    </a:gs>
                    <a:gs pos="5000">
                      <a:srgbClr val="C50001"/>
                    </a:gs>
                    <a:gs pos="0">
                      <a:srgbClr val="A7000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3" name="TextBox 212"/>
              <p:cNvSpPr txBox="1"/>
              <p:nvPr/>
            </p:nvSpPr>
            <p:spPr>
              <a:xfrm>
                <a:off x="9335591" y="241762"/>
                <a:ext cx="5834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LIVE</a:t>
                </a:r>
              </a:p>
            </p:txBody>
          </p:sp>
        </p:grpSp>
      </p:grpSp>
      <p:grpSp>
        <p:nvGrpSpPr>
          <p:cNvPr id="222" name="Group 221"/>
          <p:cNvGrpSpPr/>
          <p:nvPr/>
        </p:nvGrpSpPr>
        <p:grpSpPr>
          <a:xfrm>
            <a:off x="12740384" y="290816"/>
            <a:ext cx="2892808" cy="237744"/>
            <a:chOff x="9884404" y="574129"/>
            <a:chExt cx="2868846" cy="237744"/>
          </a:xfrm>
        </p:grpSpPr>
        <p:grpSp>
          <p:nvGrpSpPr>
            <p:cNvPr id="223" name="Group 222"/>
            <p:cNvGrpSpPr/>
            <p:nvPr/>
          </p:nvGrpSpPr>
          <p:grpSpPr>
            <a:xfrm>
              <a:off x="9884404" y="574129"/>
              <a:ext cx="1432108" cy="237744"/>
              <a:chOff x="11473542" y="444567"/>
              <a:chExt cx="868049" cy="237744"/>
            </a:xfrm>
          </p:grpSpPr>
          <p:sp>
            <p:nvSpPr>
              <p:cNvPr id="225" name="Rectangle 224"/>
              <p:cNvSpPr/>
              <p:nvPr/>
            </p:nvSpPr>
            <p:spPr>
              <a:xfrm>
                <a:off x="11473542" y="444567"/>
                <a:ext cx="868049" cy="237744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11473543" y="444567"/>
                <a:ext cx="868048" cy="97221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4" name="Rectangle 223"/>
            <p:cNvSpPr/>
            <p:nvPr/>
          </p:nvSpPr>
          <p:spPr>
            <a:xfrm>
              <a:off x="11316508" y="574129"/>
              <a:ext cx="1436742" cy="23774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6928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-0.23425 -3.7037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23424 -2.22222E-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400" fill="hold"/>
                                        <p:tgtEl>
                                          <p:spTgt spid="22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191575" y="241762"/>
            <a:ext cx="3424178" cy="338554"/>
            <a:chOff x="12191575" y="241762"/>
            <a:chExt cx="3424178" cy="338554"/>
          </a:xfrm>
        </p:grpSpPr>
        <p:grpSp>
          <p:nvGrpSpPr>
            <p:cNvPr id="216" name="Group 215"/>
            <p:cNvGrpSpPr>
              <a:grpSpLocks/>
            </p:cNvGrpSpPr>
            <p:nvPr/>
          </p:nvGrpSpPr>
          <p:grpSpPr>
            <a:xfrm>
              <a:off x="14742557" y="290818"/>
              <a:ext cx="873196" cy="237745"/>
              <a:chOff x="-32748" y="5597308"/>
              <a:chExt cx="12230702" cy="520180"/>
            </a:xfrm>
          </p:grpSpPr>
          <p:sp>
            <p:nvSpPr>
              <p:cNvPr id="220" name="Rectangle 219"/>
              <p:cNvSpPr/>
              <p:nvPr/>
            </p:nvSpPr>
            <p:spPr>
              <a:xfrm>
                <a:off x="-32748" y="5598393"/>
                <a:ext cx="12230702" cy="519095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0" y="5597308"/>
                <a:ext cx="12192001" cy="2138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13263956" y="241762"/>
              <a:ext cx="1516952" cy="338554"/>
              <a:chOff x="10011639" y="241334"/>
              <a:chExt cx="1516952" cy="338554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10050115" y="290883"/>
                <a:ext cx="1440000" cy="2372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10011639" y="241334"/>
                <a:ext cx="15169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spc="-80" dirty="0">
                    <a:latin typeface="Sky Text Regular" panose="020B0506040202020204" pitchFamily="34" charset="0"/>
                  </a:rPr>
                  <a:t>LOCATION NAME</a:t>
                </a: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2191575" y="241762"/>
              <a:ext cx="583476" cy="338554"/>
              <a:chOff x="12191575" y="241762"/>
              <a:chExt cx="583476" cy="338554"/>
            </a:xfrm>
          </p:grpSpPr>
          <p:grpSp>
            <p:nvGrpSpPr>
              <p:cNvPr id="212" name="Group 211"/>
              <p:cNvGrpSpPr>
                <a:grpSpLocks/>
              </p:cNvGrpSpPr>
              <p:nvPr/>
            </p:nvGrpSpPr>
            <p:grpSpPr>
              <a:xfrm>
                <a:off x="12217702" y="291311"/>
                <a:ext cx="522937" cy="237744"/>
                <a:chOff x="0" y="5600274"/>
                <a:chExt cx="12197954" cy="520179"/>
              </a:xfrm>
            </p:grpSpPr>
            <p:sp>
              <p:nvSpPr>
                <p:cNvPr id="214" name="Rectangle 213"/>
                <p:cNvSpPr/>
                <p:nvPr/>
              </p:nvSpPr>
              <p:spPr>
                <a:xfrm>
                  <a:off x="0" y="5600274"/>
                  <a:ext cx="12197954" cy="52017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00003"/>
                    </a:gs>
                    <a:gs pos="100000">
                      <a:srgbClr val="B04B4A"/>
                    </a:gs>
                    <a:gs pos="95000">
                      <a:srgbClr val="A70000"/>
                    </a:gs>
                    <a:gs pos="5000">
                      <a:srgbClr val="A7000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>
                  <a:off x="0" y="5600274"/>
                  <a:ext cx="12192000" cy="212718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B04B4A"/>
                    </a:gs>
                    <a:gs pos="95000">
                      <a:srgbClr val="D60B0D"/>
                    </a:gs>
                    <a:gs pos="5000">
                      <a:srgbClr val="C50001"/>
                    </a:gs>
                    <a:gs pos="0">
                      <a:srgbClr val="A7000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3" name="TextBox 212"/>
              <p:cNvSpPr txBox="1"/>
              <p:nvPr/>
            </p:nvSpPr>
            <p:spPr>
              <a:xfrm>
                <a:off x="12191575" y="241762"/>
                <a:ext cx="5834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LIVE</a:t>
                </a: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12740384" y="290817"/>
              <a:ext cx="564543" cy="2377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2784014" y="244803"/>
              <a:ext cx="480906" cy="323165"/>
              <a:chOff x="933026" y="6246118"/>
              <a:chExt cx="480906" cy="323165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933026" y="6246118"/>
                <a:ext cx="11924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1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040625" y="6246118"/>
                <a:ext cx="11924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0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149887" y="6246118"/>
                <a:ext cx="4571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: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180492" y="6246118"/>
                <a:ext cx="11924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0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294689" y="6246118"/>
                <a:ext cx="11924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dirty="0">
                    <a:solidFill>
                      <a:schemeClr val="bg1"/>
                    </a:solidFill>
                    <a:latin typeface="Sky Text Medium" panose="020B0506040202020204" pitchFamily="34" charset="0"/>
                  </a:rPr>
                  <a:t>0</a:t>
                </a:r>
              </a:p>
            </p:txBody>
          </p:sp>
        </p:grpSp>
      </p:grpSp>
      <p:grpSp>
        <p:nvGrpSpPr>
          <p:cNvPr id="222" name="Group 221"/>
          <p:cNvGrpSpPr/>
          <p:nvPr/>
        </p:nvGrpSpPr>
        <p:grpSpPr>
          <a:xfrm>
            <a:off x="12740384" y="293195"/>
            <a:ext cx="4023380" cy="235365"/>
            <a:chOff x="9884404" y="574129"/>
            <a:chExt cx="2868846" cy="237744"/>
          </a:xfrm>
        </p:grpSpPr>
        <p:grpSp>
          <p:nvGrpSpPr>
            <p:cNvPr id="223" name="Group 222"/>
            <p:cNvGrpSpPr/>
            <p:nvPr/>
          </p:nvGrpSpPr>
          <p:grpSpPr>
            <a:xfrm>
              <a:off x="9884404" y="574129"/>
              <a:ext cx="1432108" cy="237744"/>
              <a:chOff x="11473542" y="444567"/>
              <a:chExt cx="868049" cy="237744"/>
            </a:xfrm>
          </p:grpSpPr>
          <p:sp>
            <p:nvSpPr>
              <p:cNvPr id="225" name="Rectangle 224"/>
              <p:cNvSpPr/>
              <p:nvPr/>
            </p:nvSpPr>
            <p:spPr>
              <a:xfrm>
                <a:off x="11473542" y="444567"/>
                <a:ext cx="868049" cy="237744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11473543" y="444567"/>
                <a:ext cx="868048" cy="97221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4" name="Rectangle 223"/>
            <p:cNvSpPr/>
            <p:nvPr/>
          </p:nvSpPr>
          <p:spPr>
            <a:xfrm>
              <a:off x="11316508" y="574129"/>
              <a:ext cx="1436742" cy="23774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2632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-0.28085 -0.0004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23425 -3.7037E-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400" fill="hold"/>
                                        <p:tgtEl>
                                          <p:spTgt spid="22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203480" y="241762"/>
            <a:ext cx="3709035" cy="338554"/>
            <a:chOff x="12203480" y="241762"/>
            <a:chExt cx="3709035" cy="338554"/>
          </a:xfrm>
        </p:grpSpPr>
        <p:grpSp>
          <p:nvGrpSpPr>
            <p:cNvPr id="217" name="Group 216"/>
            <p:cNvGrpSpPr/>
            <p:nvPr/>
          </p:nvGrpSpPr>
          <p:grpSpPr>
            <a:xfrm>
              <a:off x="13168693" y="241762"/>
              <a:ext cx="1893403" cy="338554"/>
              <a:chOff x="10011639" y="241334"/>
              <a:chExt cx="1893403" cy="338554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10050115" y="290883"/>
                <a:ext cx="1836000" cy="2372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10011639" y="241334"/>
                <a:ext cx="18934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spc="-80" dirty="0">
                    <a:latin typeface="Sky Text Regular" panose="020B0506040202020204" pitchFamily="34" charset="0"/>
                  </a:rPr>
                  <a:t>IMAGE/VIDEO SOURCE</a:t>
                </a:r>
              </a:p>
            </p:txBody>
          </p:sp>
        </p:grpSp>
        <p:grpSp>
          <p:nvGrpSpPr>
            <p:cNvPr id="216" name="Group 215"/>
            <p:cNvGrpSpPr>
              <a:grpSpLocks/>
            </p:cNvGrpSpPr>
            <p:nvPr/>
          </p:nvGrpSpPr>
          <p:grpSpPr>
            <a:xfrm>
              <a:off x="15039319" y="291919"/>
              <a:ext cx="873196" cy="237745"/>
              <a:chOff x="-32748" y="5597308"/>
              <a:chExt cx="12230702" cy="520180"/>
            </a:xfrm>
          </p:grpSpPr>
          <p:sp>
            <p:nvSpPr>
              <p:cNvPr id="220" name="Rectangle 219"/>
              <p:cNvSpPr/>
              <p:nvPr/>
            </p:nvSpPr>
            <p:spPr>
              <a:xfrm>
                <a:off x="-32748" y="5598393"/>
                <a:ext cx="12230702" cy="519095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0" y="5597308"/>
                <a:ext cx="12192001" cy="2138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2" name="Group 211"/>
            <p:cNvGrpSpPr>
              <a:grpSpLocks/>
            </p:cNvGrpSpPr>
            <p:nvPr/>
          </p:nvGrpSpPr>
          <p:grpSpPr>
            <a:xfrm>
              <a:off x="12217701" y="291311"/>
              <a:ext cx="990000" cy="237744"/>
              <a:chOff x="0" y="5600274"/>
              <a:chExt cx="12192029" cy="520179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23" y="5600274"/>
                <a:ext cx="12192006" cy="520179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0" y="5600274"/>
                <a:ext cx="12192000" cy="212718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3" name="TextBox 212"/>
            <p:cNvSpPr txBox="1"/>
            <p:nvPr/>
          </p:nvSpPr>
          <p:spPr>
            <a:xfrm>
              <a:off x="12203480" y="241762"/>
              <a:ext cx="10243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PICTURES</a:t>
              </a:r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13207169" y="292085"/>
            <a:ext cx="3672968" cy="237744"/>
            <a:chOff x="9884404" y="574129"/>
            <a:chExt cx="2868846" cy="237744"/>
          </a:xfrm>
        </p:grpSpPr>
        <p:grpSp>
          <p:nvGrpSpPr>
            <p:cNvPr id="223" name="Group 222"/>
            <p:cNvGrpSpPr/>
            <p:nvPr/>
          </p:nvGrpSpPr>
          <p:grpSpPr>
            <a:xfrm>
              <a:off x="9884404" y="574129"/>
              <a:ext cx="1432108" cy="237744"/>
              <a:chOff x="11473542" y="444567"/>
              <a:chExt cx="868049" cy="237744"/>
            </a:xfrm>
          </p:grpSpPr>
          <p:sp>
            <p:nvSpPr>
              <p:cNvPr id="225" name="Rectangle 224"/>
              <p:cNvSpPr/>
              <p:nvPr/>
            </p:nvSpPr>
            <p:spPr>
              <a:xfrm>
                <a:off x="11473542" y="444567"/>
                <a:ext cx="868049" cy="237744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11473543" y="444567"/>
                <a:ext cx="868048" cy="97221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4" name="Rectangle 223"/>
            <p:cNvSpPr/>
            <p:nvPr/>
          </p:nvSpPr>
          <p:spPr>
            <a:xfrm>
              <a:off x="11316508" y="574129"/>
              <a:ext cx="1436742" cy="23774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7051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-0.30456 -2.96296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82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0.30456 1.11111E-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26" y="1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400" fill="hold"/>
                                        <p:tgtEl>
                                          <p:spTgt spid="22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210"/>
          <p:cNvGrpSpPr/>
          <p:nvPr/>
        </p:nvGrpSpPr>
        <p:grpSpPr>
          <a:xfrm>
            <a:off x="12203479" y="241762"/>
            <a:ext cx="1714625" cy="338554"/>
            <a:chOff x="9347495" y="241762"/>
            <a:chExt cx="1714625" cy="338554"/>
          </a:xfrm>
        </p:grpSpPr>
        <p:grpSp>
          <p:nvGrpSpPr>
            <p:cNvPr id="212" name="Group 211"/>
            <p:cNvGrpSpPr>
              <a:grpSpLocks/>
            </p:cNvGrpSpPr>
            <p:nvPr/>
          </p:nvGrpSpPr>
          <p:grpSpPr>
            <a:xfrm>
              <a:off x="9361718" y="291311"/>
              <a:ext cx="1700402" cy="237744"/>
              <a:chOff x="0" y="5600274"/>
              <a:chExt cx="39663334" cy="520179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0" y="5600274"/>
                <a:ext cx="39663334" cy="520179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0" y="5600274"/>
                <a:ext cx="39663334" cy="212718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3" name="TextBox 212"/>
            <p:cNvSpPr txBox="1"/>
            <p:nvPr/>
          </p:nvSpPr>
          <p:spPr>
            <a:xfrm>
              <a:off x="9347495" y="241762"/>
              <a:ext cx="8672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REPLAY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46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0.14154 1.11111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4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203479" y="241762"/>
            <a:ext cx="1980970" cy="338554"/>
            <a:chOff x="12203479" y="241762"/>
            <a:chExt cx="1980970" cy="338554"/>
          </a:xfrm>
        </p:grpSpPr>
        <p:grpSp>
          <p:nvGrpSpPr>
            <p:cNvPr id="212" name="Group 211"/>
            <p:cNvGrpSpPr>
              <a:grpSpLocks/>
            </p:cNvGrpSpPr>
            <p:nvPr/>
          </p:nvGrpSpPr>
          <p:grpSpPr>
            <a:xfrm>
              <a:off x="12217700" y="291311"/>
              <a:ext cx="1966749" cy="237744"/>
              <a:chOff x="0" y="5600274"/>
              <a:chExt cx="12192029" cy="520179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23" y="5600274"/>
                <a:ext cx="12192006" cy="520179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0" y="5600274"/>
                <a:ext cx="12192000" cy="212718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3" name="TextBox 212"/>
            <p:cNvSpPr txBox="1"/>
            <p:nvPr/>
          </p:nvSpPr>
          <p:spPr>
            <a:xfrm>
              <a:off x="12203479" y="241762"/>
              <a:ext cx="11452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EXCLUSIVE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425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-0.16342 -0.00023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59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/>
          <p:cNvGrpSpPr/>
          <p:nvPr/>
        </p:nvGrpSpPr>
        <p:grpSpPr>
          <a:xfrm>
            <a:off x="12922471" y="240661"/>
            <a:ext cx="1893403" cy="338554"/>
            <a:chOff x="10011639" y="241334"/>
            <a:chExt cx="1893403" cy="338554"/>
          </a:xfrm>
        </p:grpSpPr>
        <p:sp>
          <p:nvSpPr>
            <p:cNvPr id="218" name="Rectangle 217"/>
            <p:cNvSpPr/>
            <p:nvPr/>
          </p:nvSpPr>
          <p:spPr>
            <a:xfrm>
              <a:off x="10050115" y="290883"/>
              <a:ext cx="1836000" cy="2372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10011639" y="241334"/>
              <a:ext cx="18934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spc="-80" dirty="0">
                  <a:latin typeface="Sky Text Regular" panose="020B0506040202020204" pitchFamily="34" charset="0"/>
                </a:rPr>
                <a:t>IMAGE/VIDEO SOURCE</a:t>
              </a:r>
            </a:p>
          </p:txBody>
        </p:sp>
      </p:grpSp>
      <p:grpSp>
        <p:nvGrpSpPr>
          <p:cNvPr id="216" name="Group 215"/>
          <p:cNvGrpSpPr>
            <a:grpSpLocks/>
          </p:cNvGrpSpPr>
          <p:nvPr/>
        </p:nvGrpSpPr>
        <p:grpSpPr>
          <a:xfrm>
            <a:off x="14793097" y="290818"/>
            <a:ext cx="873196" cy="237745"/>
            <a:chOff x="-32748" y="5597308"/>
            <a:chExt cx="12230702" cy="520180"/>
          </a:xfrm>
        </p:grpSpPr>
        <p:sp>
          <p:nvSpPr>
            <p:cNvPr id="220" name="Rectangle 219"/>
            <p:cNvSpPr/>
            <p:nvPr/>
          </p:nvSpPr>
          <p:spPr>
            <a:xfrm>
              <a:off x="-32748" y="5598393"/>
              <a:ext cx="12230702" cy="519095"/>
            </a:xfrm>
            <a:prstGeom prst="rect">
              <a:avLst/>
            </a:prstGeom>
            <a:gradFill flip="none" rotWithShape="1">
              <a:gsLst>
                <a:gs pos="0">
                  <a:srgbClr val="900003"/>
                </a:gs>
                <a:gs pos="100000">
                  <a:srgbClr val="B04B4A"/>
                </a:gs>
                <a:gs pos="95000">
                  <a:srgbClr val="A70000"/>
                </a:gs>
                <a:gs pos="5000">
                  <a:srgbClr val="A700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0" y="5597308"/>
              <a:ext cx="12192001" cy="213800"/>
            </a:xfrm>
            <a:prstGeom prst="rect">
              <a:avLst/>
            </a:prstGeom>
            <a:gradFill flip="none" rotWithShape="1">
              <a:gsLst>
                <a:gs pos="100000">
                  <a:srgbClr val="B04B4A"/>
                </a:gs>
                <a:gs pos="95000">
                  <a:srgbClr val="D60B0D"/>
                </a:gs>
                <a:gs pos="5000">
                  <a:srgbClr val="C50001"/>
                </a:gs>
                <a:gs pos="0">
                  <a:srgbClr val="A700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12740384" y="728382"/>
            <a:ext cx="2892808" cy="237744"/>
            <a:chOff x="9884404" y="574129"/>
            <a:chExt cx="2868846" cy="237744"/>
          </a:xfrm>
        </p:grpSpPr>
        <p:grpSp>
          <p:nvGrpSpPr>
            <p:cNvPr id="223" name="Group 222"/>
            <p:cNvGrpSpPr/>
            <p:nvPr/>
          </p:nvGrpSpPr>
          <p:grpSpPr>
            <a:xfrm>
              <a:off x="9884404" y="574129"/>
              <a:ext cx="1432108" cy="237744"/>
              <a:chOff x="11473542" y="444567"/>
              <a:chExt cx="868049" cy="237744"/>
            </a:xfrm>
          </p:grpSpPr>
          <p:sp>
            <p:nvSpPr>
              <p:cNvPr id="225" name="Rectangle 224"/>
              <p:cNvSpPr/>
              <p:nvPr/>
            </p:nvSpPr>
            <p:spPr>
              <a:xfrm>
                <a:off x="11473542" y="444567"/>
                <a:ext cx="868049" cy="237744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11473543" y="444567"/>
                <a:ext cx="868048" cy="97221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4" name="Rectangle 223"/>
            <p:cNvSpPr/>
            <p:nvPr/>
          </p:nvSpPr>
          <p:spPr>
            <a:xfrm>
              <a:off x="11316508" y="574129"/>
              <a:ext cx="1436742" cy="23774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12303919" y="419100"/>
            <a:ext cx="0" cy="440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2" name="Group 211"/>
          <p:cNvGrpSpPr>
            <a:grpSpLocks/>
          </p:cNvGrpSpPr>
          <p:nvPr/>
        </p:nvGrpSpPr>
        <p:grpSpPr>
          <a:xfrm>
            <a:off x="12217701" y="291311"/>
            <a:ext cx="990000" cy="237744"/>
            <a:chOff x="0" y="5600274"/>
            <a:chExt cx="12192029" cy="520179"/>
          </a:xfrm>
        </p:grpSpPr>
        <p:sp>
          <p:nvSpPr>
            <p:cNvPr id="214" name="Rectangle 213"/>
            <p:cNvSpPr/>
            <p:nvPr/>
          </p:nvSpPr>
          <p:spPr>
            <a:xfrm>
              <a:off x="23" y="5600274"/>
              <a:ext cx="12192006" cy="520179"/>
            </a:xfrm>
            <a:prstGeom prst="rect">
              <a:avLst/>
            </a:prstGeom>
            <a:gradFill flip="none" rotWithShape="1">
              <a:gsLst>
                <a:gs pos="0">
                  <a:srgbClr val="900003"/>
                </a:gs>
                <a:gs pos="100000">
                  <a:srgbClr val="B04B4A"/>
                </a:gs>
                <a:gs pos="95000">
                  <a:srgbClr val="A70000"/>
                </a:gs>
                <a:gs pos="5000">
                  <a:srgbClr val="A700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0" y="5600274"/>
              <a:ext cx="12192000" cy="212718"/>
            </a:xfrm>
            <a:prstGeom prst="rect">
              <a:avLst/>
            </a:prstGeom>
            <a:gradFill flip="none" rotWithShape="1">
              <a:gsLst>
                <a:gs pos="100000">
                  <a:srgbClr val="B04B4A"/>
                </a:gs>
                <a:gs pos="95000">
                  <a:srgbClr val="D60B0D"/>
                </a:gs>
                <a:gs pos="5000">
                  <a:srgbClr val="C50001"/>
                </a:gs>
                <a:gs pos="0">
                  <a:srgbClr val="A70000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Rectangle 3"/>
          <p:cNvSpPr/>
          <p:nvPr/>
        </p:nvSpPr>
        <p:spPr>
          <a:xfrm>
            <a:off x="13134447" y="240661"/>
            <a:ext cx="73252" cy="439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3" name="TextBox 212"/>
          <p:cNvSpPr txBox="1"/>
          <p:nvPr/>
        </p:nvSpPr>
        <p:spPr>
          <a:xfrm>
            <a:off x="12203480" y="241762"/>
            <a:ext cx="1024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Sky Text Medium" panose="020B0506040202020204" pitchFamily="34" charset="0"/>
              </a:rPr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64407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0.23424 -1.11111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" dur="400" fill="hold"/>
                                        <p:tgtEl>
                                          <p:spTgt spid="22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631233" y="6805138"/>
            <a:ext cx="1647255" cy="634817"/>
            <a:chOff x="6591870" y="5756500"/>
            <a:chExt cx="1647255" cy="634817"/>
          </a:xfrm>
        </p:grpSpPr>
        <p:sp>
          <p:nvSpPr>
            <p:cNvPr id="8" name="Rectangle 7"/>
            <p:cNvSpPr/>
            <p:nvPr/>
          </p:nvSpPr>
          <p:spPr>
            <a:xfrm>
              <a:off x="6591870" y="5818415"/>
              <a:ext cx="1647255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60134" y="5756500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60134" y="5991207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NAME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-5954" y="6871648"/>
            <a:ext cx="2637187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2631233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2631233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183823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15510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2.08333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045E-16 L 4.16667E-7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4.79167E-6 -0.15255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82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4.07407E-6 L -0.00013 0.03148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4.375E-6 -0.15254 L -3.33333E-6 2.59259E-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701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08333E-6 -0.15324 L -3.125E-6 2.59259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75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4.16667E-7 -0.15347 L -4.58333E-6 -4.07407E-6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76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26 -0.15324 L 1.66667E-6 4.44444E-6 " pathEditMode="relative" rAng="0" ptsTypes="AA">
                                      <p:cBhvr>
                                        <p:cTn id="22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782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13 0.03149 L -0.00013 0.18472 " pathEditMode="relative" rAng="0" ptsTypes="AA">
                                      <p:cBhvr>
                                        <p:cTn id="24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04006" y="5765135"/>
            <a:ext cx="38479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spc="-50" dirty="0">
                <a:ln w="19050">
                  <a:noFill/>
                </a:ln>
                <a:solidFill>
                  <a:srgbClr val="FFFF00"/>
                </a:solidFill>
                <a:latin typeface="Sky Text Regular" panose="020B0506040202020204" pitchFamily="34" charset="0"/>
              </a:rPr>
              <a:t>IMMUNNISATION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4006" y="5999842"/>
            <a:ext cx="38479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spc="-50" dirty="0">
                <a:ln w="19050">
                  <a:noFill/>
                </a:ln>
                <a:solidFill>
                  <a:srgbClr val="FFFF00"/>
                </a:solidFill>
                <a:latin typeface="Sky Text Regular" panose="020B0506040202020204" pitchFamily="34" charset="0"/>
              </a:rPr>
              <a:t>COVERS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6073140" y="852410"/>
            <a:ext cx="45719" cy="47177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-2978" y="5080000"/>
            <a:ext cx="12194977" cy="289169"/>
          </a:xfrm>
          <a:prstGeom prst="rect">
            <a:avLst/>
          </a:prstGeom>
          <a:gradFill>
            <a:gsLst>
              <a:gs pos="100000">
                <a:srgbClr val="FFFFFF"/>
              </a:gs>
              <a:gs pos="0">
                <a:srgbClr val="D0D0D3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/>
          <p:cNvGrpSpPr/>
          <p:nvPr/>
        </p:nvGrpSpPr>
        <p:grpSpPr>
          <a:xfrm>
            <a:off x="5775791" y="5022077"/>
            <a:ext cx="647448" cy="384721"/>
            <a:chOff x="5775791" y="5022077"/>
            <a:chExt cx="647448" cy="384721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>
            <a:xfrm>
              <a:off x="5811769" y="5080000"/>
              <a:ext cx="566591" cy="289169"/>
              <a:chOff x="684741" y="5682498"/>
              <a:chExt cx="12197954" cy="52017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684742" y="5682498"/>
                <a:ext cx="12197953" cy="520179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84741" y="5682498"/>
                <a:ext cx="12192005" cy="212718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775791" y="5022077"/>
              <a:ext cx="6474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9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LIVE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389304" y="5022076"/>
            <a:ext cx="219371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spc="-40" dirty="0">
                <a:latin typeface="Sky Text Regular" panose="020B0506040202020204" pitchFamily="34" charset="0"/>
              </a:rPr>
              <a:t>LOCATION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8053" y="5022076"/>
            <a:ext cx="217127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900" spc="-40" dirty="0">
                <a:latin typeface="Sky Text Regular" panose="020B0506040202020204" pitchFamily="34" charset="0"/>
              </a:rPr>
              <a:t>SKY NEWS CENTRE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369169"/>
            <a:ext cx="12191999" cy="1488831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-2978" y="0"/>
            <a:ext cx="12191999" cy="102358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0569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977" y="1023582"/>
            <a:ext cx="5247572" cy="447409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" y="4671390"/>
            <a:ext cx="5244592" cy="697779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-1136467" y="4382221"/>
            <a:ext cx="6381062" cy="289169"/>
          </a:xfrm>
          <a:prstGeom prst="rect">
            <a:avLst/>
          </a:prstGeom>
          <a:gradFill>
            <a:gsLst>
              <a:gs pos="100000">
                <a:srgbClr val="FFFFFF"/>
              </a:gs>
              <a:gs pos="0">
                <a:srgbClr val="D0D0D3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4642301" y="4324298"/>
            <a:ext cx="647448" cy="384721"/>
            <a:chOff x="5772813" y="3632965"/>
            <a:chExt cx="647448" cy="384721"/>
          </a:xfrm>
        </p:grpSpPr>
        <p:grpSp>
          <p:nvGrpSpPr>
            <p:cNvPr id="11" name="Group 10"/>
            <p:cNvGrpSpPr>
              <a:grpSpLocks/>
            </p:cNvGrpSpPr>
            <p:nvPr/>
          </p:nvGrpSpPr>
          <p:grpSpPr>
            <a:xfrm>
              <a:off x="5808791" y="3690888"/>
              <a:ext cx="566591" cy="289169"/>
              <a:chOff x="684741" y="5682498"/>
              <a:chExt cx="12197954" cy="520179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684742" y="5682498"/>
                <a:ext cx="12197953" cy="520179"/>
              </a:xfrm>
              <a:prstGeom prst="rect">
                <a:avLst/>
              </a:prstGeom>
              <a:gradFill flip="none" rotWithShape="1">
                <a:gsLst>
                  <a:gs pos="0">
                    <a:srgbClr val="900003"/>
                  </a:gs>
                  <a:gs pos="100000">
                    <a:srgbClr val="B04B4A"/>
                  </a:gs>
                  <a:gs pos="95000">
                    <a:srgbClr val="A70000"/>
                  </a:gs>
                  <a:gs pos="500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84741" y="5682498"/>
                <a:ext cx="12192005" cy="212718"/>
              </a:xfrm>
              <a:prstGeom prst="rect">
                <a:avLst/>
              </a:prstGeom>
              <a:gradFill flip="none" rotWithShape="1">
                <a:gsLst>
                  <a:gs pos="100000">
                    <a:srgbClr val="B04B4A"/>
                  </a:gs>
                  <a:gs pos="95000">
                    <a:srgbClr val="D60B0D"/>
                  </a:gs>
                  <a:gs pos="5000">
                    <a:srgbClr val="C50001"/>
                  </a:gs>
                  <a:gs pos="0">
                    <a:srgbClr val="A700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5772813" y="3632965"/>
              <a:ext cx="64744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9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LIVE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484563" y="4324297"/>
            <a:ext cx="217127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900" spc="-40" dirty="0">
                <a:latin typeface="Sky Text Regular" panose="020B0506040202020204" pitchFamily="34" charset="0"/>
              </a:rPr>
              <a:t>LOCATION NAME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44174" y="837489"/>
            <a:ext cx="18000" cy="47177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5369169"/>
            <a:ext cx="12191999" cy="1488831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-2978" y="0"/>
            <a:ext cx="12191999" cy="102358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1165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524126" y="6868299"/>
            <a:ext cx="4114200" cy="520179"/>
            <a:chOff x="2524126" y="6868299"/>
            <a:chExt cx="4114200" cy="520179"/>
          </a:xfrm>
        </p:grpSpPr>
        <p:sp>
          <p:nvSpPr>
            <p:cNvPr id="21" name="Rectangle 20"/>
            <p:cNvSpPr/>
            <p:nvPr/>
          </p:nvSpPr>
          <p:spPr>
            <a:xfrm>
              <a:off x="2524126" y="6868299"/>
              <a:ext cx="4114200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1592" y="6944220"/>
              <a:ext cx="3759266" cy="359725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-5954" y="6871648"/>
            <a:ext cx="2530079" cy="520179"/>
          </a:xfrm>
          <a:prstGeom prst="rect">
            <a:avLst/>
          </a:prstGeom>
          <a:gradFill flip="none" rotWithShape="1">
            <a:gsLst>
              <a:gs pos="0">
                <a:srgbClr val="08142E"/>
              </a:gs>
              <a:gs pos="100000">
                <a:srgbClr val="3468DC"/>
              </a:gs>
              <a:gs pos="95000">
                <a:srgbClr val="122D68"/>
              </a:gs>
              <a:gs pos="5000">
                <a:srgbClr val="122D68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" y="5090574"/>
            <a:ext cx="2524124" cy="212718"/>
          </a:xfrm>
          <a:prstGeom prst="rect">
            <a:avLst/>
          </a:prstGeom>
          <a:gradFill flip="none" rotWithShape="1">
            <a:gsLst>
              <a:gs pos="100000">
                <a:srgbClr val="3468DC"/>
              </a:gs>
              <a:gs pos="95000">
                <a:srgbClr val="173C8D"/>
              </a:gs>
              <a:gs pos="5000">
                <a:srgbClr val="173C8D"/>
              </a:gs>
              <a:gs pos="0">
                <a:srgbClr val="122D68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0"/>
            <a:ext cx="12197954" cy="5303292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-5954" y="6871648"/>
            <a:ext cx="2530079" cy="520179"/>
          </a:xfrm>
          <a:prstGeom prst="rect">
            <a:avLst/>
          </a:prstGeom>
          <a:gradFill flip="none" rotWithShape="1">
            <a:gsLst>
              <a:gs pos="100000">
                <a:srgbClr val="3468DC"/>
              </a:gs>
              <a:gs pos="95000">
                <a:srgbClr val="122D68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176928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MORE ON</a:t>
            </a:r>
          </a:p>
        </p:txBody>
      </p:sp>
    </p:spTree>
    <p:extLst>
      <p:ext uri="{BB962C8B-B14F-4D97-AF65-F5344CB8AC3E}">
        <p14:creationId xmlns:p14="http://schemas.microsoft.com/office/powerpoint/2010/main" val="396233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00052 -0.22962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14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045E-16 L 0.00053 -0.22963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148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00052 -0.22962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14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1.25E-6 -0.2287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-3.7037E-7 L -0.00013 0.03148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052 -0.22962 L 4.79167E-6 -4.81481E-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148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053 -0.22963 L 5E-6 -2.22045E-1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14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052 -0.22962 L 4.79167E-6 -4.81481E-6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148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13 0.03148 L -0.00039 0.25972 " pathEditMode="relative" rAng="0" ptsTypes="AA">
                                      <p:cBhvr>
                                        <p:cTn id="22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14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1.25E-6 -0.2287 L -1.25E-6 -1.85185E-6 " pathEditMode="relative" rAng="0" ptsTypes="AA">
                                      <p:cBhvr>
                                        <p:cTn id="24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ky News 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-2563240" y="3339380"/>
            <a:ext cx="6901632" cy="754810"/>
            <a:chOff x="-2563240" y="3339380"/>
            <a:chExt cx="6901632" cy="754810"/>
          </a:xfrm>
        </p:grpSpPr>
        <p:sp>
          <p:nvSpPr>
            <p:cNvPr id="24" name="TextBox 23"/>
            <p:cNvSpPr txBox="1"/>
            <p:nvPr/>
          </p:nvSpPr>
          <p:spPr>
            <a:xfrm>
              <a:off x="887576" y="3339477"/>
              <a:ext cx="3450816" cy="754713"/>
            </a:xfrm>
            <a:custGeom>
              <a:avLst/>
              <a:gdLst/>
              <a:ahLst/>
              <a:cxnLst/>
              <a:rect l="l" t="t" r="r" b="b"/>
              <a:pathLst>
                <a:path w="3450816" h="754713">
                  <a:moveTo>
                    <a:pt x="3214215" y="270558"/>
                  </a:moveTo>
                  <a:cubicBezTo>
                    <a:pt x="3189386" y="270558"/>
                    <a:pt x="3166566" y="275122"/>
                    <a:pt x="3145754" y="284250"/>
                  </a:cubicBezTo>
                  <a:cubicBezTo>
                    <a:pt x="3124942" y="293378"/>
                    <a:pt x="3106868" y="306157"/>
                    <a:pt x="3091533" y="322588"/>
                  </a:cubicBezTo>
                  <a:cubicBezTo>
                    <a:pt x="3076198" y="339018"/>
                    <a:pt x="3063966" y="358188"/>
                    <a:pt x="3054838" y="380095"/>
                  </a:cubicBezTo>
                  <a:cubicBezTo>
                    <a:pt x="3045710" y="402003"/>
                    <a:pt x="3040051" y="425736"/>
                    <a:pt x="3037860" y="451294"/>
                  </a:cubicBezTo>
                  <a:lnTo>
                    <a:pt x="3381807" y="451294"/>
                  </a:lnTo>
                  <a:cubicBezTo>
                    <a:pt x="3380347" y="426466"/>
                    <a:pt x="3375418" y="403098"/>
                    <a:pt x="3367020" y="381190"/>
                  </a:cubicBezTo>
                  <a:cubicBezTo>
                    <a:pt x="3358622" y="359283"/>
                    <a:pt x="3347303" y="340114"/>
                    <a:pt x="3333063" y="323683"/>
                  </a:cubicBezTo>
                  <a:cubicBezTo>
                    <a:pt x="3318823" y="307253"/>
                    <a:pt x="3301662" y="294291"/>
                    <a:pt x="3281581" y="284797"/>
                  </a:cubicBezTo>
                  <a:cubicBezTo>
                    <a:pt x="3261499" y="275304"/>
                    <a:pt x="3239044" y="270558"/>
                    <a:pt x="3214215" y="270558"/>
                  </a:cubicBezTo>
                  <a:close/>
                  <a:moveTo>
                    <a:pt x="2264477" y="219075"/>
                  </a:moveTo>
                  <a:cubicBezTo>
                    <a:pt x="2271050" y="219075"/>
                    <a:pt x="2277622" y="219440"/>
                    <a:pt x="2284194" y="220170"/>
                  </a:cubicBezTo>
                  <a:cubicBezTo>
                    <a:pt x="2290766" y="220901"/>
                    <a:pt x="2295878" y="221996"/>
                    <a:pt x="2299529" y="223456"/>
                  </a:cubicBezTo>
                  <a:lnTo>
                    <a:pt x="2299529" y="719661"/>
                  </a:lnTo>
                  <a:cubicBezTo>
                    <a:pt x="2299529" y="728424"/>
                    <a:pt x="2296791" y="735544"/>
                    <a:pt x="2291314" y="741021"/>
                  </a:cubicBezTo>
                  <a:cubicBezTo>
                    <a:pt x="2285837" y="746498"/>
                    <a:pt x="2275796" y="749236"/>
                    <a:pt x="2261191" y="749236"/>
                  </a:cubicBezTo>
                  <a:cubicBezTo>
                    <a:pt x="2254619" y="749236"/>
                    <a:pt x="2248047" y="748871"/>
                    <a:pt x="2241474" y="748141"/>
                  </a:cubicBezTo>
                  <a:cubicBezTo>
                    <a:pt x="2234902" y="747411"/>
                    <a:pt x="2229790" y="746315"/>
                    <a:pt x="2226139" y="744855"/>
                  </a:cubicBezTo>
                  <a:lnTo>
                    <a:pt x="2226139" y="248650"/>
                  </a:lnTo>
                  <a:cubicBezTo>
                    <a:pt x="2226139" y="239887"/>
                    <a:pt x="2228878" y="232767"/>
                    <a:pt x="2234355" y="227290"/>
                  </a:cubicBezTo>
                  <a:cubicBezTo>
                    <a:pt x="2239831" y="221813"/>
                    <a:pt x="2249872" y="219075"/>
                    <a:pt x="2264477" y="219075"/>
                  </a:cubicBezTo>
                  <a:close/>
                  <a:moveTo>
                    <a:pt x="655514" y="219075"/>
                  </a:moveTo>
                  <a:cubicBezTo>
                    <a:pt x="662087" y="219075"/>
                    <a:pt x="668659" y="219440"/>
                    <a:pt x="675231" y="220170"/>
                  </a:cubicBezTo>
                  <a:cubicBezTo>
                    <a:pt x="681803" y="220901"/>
                    <a:pt x="686915" y="221996"/>
                    <a:pt x="690566" y="223456"/>
                  </a:cubicBezTo>
                  <a:lnTo>
                    <a:pt x="690566" y="530161"/>
                  </a:lnTo>
                  <a:cubicBezTo>
                    <a:pt x="690566" y="584200"/>
                    <a:pt x="703893" y="624181"/>
                    <a:pt x="730547" y="650105"/>
                  </a:cubicBezTo>
                  <a:cubicBezTo>
                    <a:pt x="757202" y="676029"/>
                    <a:pt x="790245" y="688991"/>
                    <a:pt x="829679" y="688991"/>
                  </a:cubicBezTo>
                  <a:cubicBezTo>
                    <a:pt x="860349" y="688991"/>
                    <a:pt x="889742" y="680775"/>
                    <a:pt x="917857" y="664345"/>
                  </a:cubicBezTo>
                  <a:cubicBezTo>
                    <a:pt x="945971" y="647914"/>
                    <a:pt x="970617" y="622173"/>
                    <a:pt x="991794" y="587121"/>
                  </a:cubicBezTo>
                  <a:lnTo>
                    <a:pt x="991794" y="248650"/>
                  </a:lnTo>
                  <a:cubicBezTo>
                    <a:pt x="991794" y="239887"/>
                    <a:pt x="994533" y="232767"/>
                    <a:pt x="1000010" y="227290"/>
                  </a:cubicBezTo>
                  <a:cubicBezTo>
                    <a:pt x="1005487" y="221813"/>
                    <a:pt x="1015528" y="219075"/>
                    <a:pt x="1030132" y="219075"/>
                  </a:cubicBezTo>
                  <a:cubicBezTo>
                    <a:pt x="1036705" y="219075"/>
                    <a:pt x="1043277" y="219440"/>
                    <a:pt x="1049849" y="220170"/>
                  </a:cubicBezTo>
                  <a:cubicBezTo>
                    <a:pt x="1056421" y="220901"/>
                    <a:pt x="1061533" y="221996"/>
                    <a:pt x="1065184" y="223456"/>
                  </a:cubicBezTo>
                  <a:lnTo>
                    <a:pt x="1065184" y="500586"/>
                  </a:lnTo>
                  <a:cubicBezTo>
                    <a:pt x="1065184" y="535638"/>
                    <a:pt x="1066280" y="572698"/>
                    <a:pt x="1068471" y="611767"/>
                  </a:cubicBezTo>
                  <a:cubicBezTo>
                    <a:pt x="1070661" y="650835"/>
                    <a:pt x="1077964" y="693372"/>
                    <a:pt x="1090378" y="739378"/>
                  </a:cubicBezTo>
                  <a:cubicBezTo>
                    <a:pt x="1085997" y="741569"/>
                    <a:pt x="1080155" y="743577"/>
                    <a:pt x="1072852" y="745403"/>
                  </a:cubicBezTo>
                  <a:cubicBezTo>
                    <a:pt x="1065550" y="747228"/>
                    <a:pt x="1058247" y="748141"/>
                    <a:pt x="1050945" y="748141"/>
                  </a:cubicBezTo>
                  <a:cubicBezTo>
                    <a:pt x="1031228" y="748141"/>
                    <a:pt x="1018814" y="740108"/>
                    <a:pt x="1013702" y="724043"/>
                  </a:cubicBezTo>
                  <a:cubicBezTo>
                    <a:pt x="1012241" y="719661"/>
                    <a:pt x="1010051" y="711263"/>
                    <a:pt x="1007130" y="698849"/>
                  </a:cubicBezTo>
                  <a:cubicBezTo>
                    <a:pt x="1004209" y="686435"/>
                    <a:pt x="1001653" y="671830"/>
                    <a:pt x="999462" y="655034"/>
                  </a:cubicBezTo>
                  <a:lnTo>
                    <a:pt x="998367" y="655034"/>
                  </a:lnTo>
                  <a:cubicBezTo>
                    <a:pt x="977189" y="684974"/>
                    <a:pt x="951631" y="708708"/>
                    <a:pt x="921690" y="726234"/>
                  </a:cubicBezTo>
                  <a:cubicBezTo>
                    <a:pt x="891750" y="743760"/>
                    <a:pt x="856333" y="752523"/>
                    <a:pt x="815439" y="752523"/>
                  </a:cubicBezTo>
                  <a:cubicBezTo>
                    <a:pt x="787690" y="752523"/>
                    <a:pt x="761948" y="748141"/>
                    <a:pt x="738215" y="739378"/>
                  </a:cubicBezTo>
                  <a:cubicBezTo>
                    <a:pt x="714482" y="730615"/>
                    <a:pt x="693487" y="717288"/>
                    <a:pt x="675231" y="699397"/>
                  </a:cubicBezTo>
                  <a:cubicBezTo>
                    <a:pt x="656975" y="681506"/>
                    <a:pt x="642735" y="658685"/>
                    <a:pt x="632511" y="630936"/>
                  </a:cubicBezTo>
                  <a:cubicBezTo>
                    <a:pt x="622288" y="603186"/>
                    <a:pt x="617176" y="570325"/>
                    <a:pt x="617176" y="532352"/>
                  </a:cubicBezTo>
                  <a:lnTo>
                    <a:pt x="617176" y="248650"/>
                  </a:lnTo>
                  <a:cubicBezTo>
                    <a:pt x="617176" y="239887"/>
                    <a:pt x="619915" y="232767"/>
                    <a:pt x="625391" y="227290"/>
                  </a:cubicBezTo>
                  <a:cubicBezTo>
                    <a:pt x="630868" y="221813"/>
                    <a:pt x="640909" y="219075"/>
                    <a:pt x="655514" y="219075"/>
                  </a:cubicBezTo>
                  <a:close/>
                  <a:moveTo>
                    <a:pt x="2079549" y="211407"/>
                  </a:moveTo>
                  <a:cubicBezTo>
                    <a:pt x="2100727" y="211407"/>
                    <a:pt x="2120809" y="214328"/>
                    <a:pt x="2139795" y="220170"/>
                  </a:cubicBezTo>
                  <a:cubicBezTo>
                    <a:pt x="2143446" y="242078"/>
                    <a:pt x="2140890" y="258326"/>
                    <a:pt x="2132127" y="268914"/>
                  </a:cubicBezTo>
                  <a:cubicBezTo>
                    <a:pt x="2123364" y="279503"/>
                    <a:pt x="2111680" y="284067"/>
                    <a:pt x="2097076" y="282607"/>
                  </a:cubicBezTo>
                  <a:cubicBezTo>
                    <a:pt x="2074438" y="279686"/>
                    <a:pt x="2052165" y="280598"/>
                    <a:pt x="2030258" y="285345"/>
                  </a:cubicBezTo>
                  <a:cubicBezTo>
                    <a:pt x="2008350" y="290092"/>
                    <a:pt x="1988633" y="299220"/>
                    <a:pt x="1971107" y="312729"/>
                  </a:cubicBezTo>
                  <a:cubicBezTo>
                    <a:pt x="1953581" y="326239"/>
                    <a:pt x="1939524" y="344860"/>
                    <a:pt x="1928935" y="368594"/>
                  </a:cubicBezTo>
                  <a:cubicBezTo>
                    <a:pt x="1918347" y="392327"/>
                    <a:pt x="1913053" y="421719"/>
                    <a:pt x="1913053" y="456771"/>
                  </a:cubicBezTo>
                  <a:lnTo>
                    <a:pt x="1913053" y="719661"/>
                  </a:lnTo>
                  <a:cubicBezTo>
                    <a:pt x="1913053" y="728424"/>
                    <a:pt x="1910314" y="735544"/>
                    <a:pt x="1904837" y="741021"/>
                  </a:cubicBezTo>
                  <a:cubicBezTo>
                    <a:pt x="1899360" y="746498"/>
                    <a:pt x="1889319" y="749236"/>
                    <a:pt x="1874714" y="749236"/>
                  </a:cubicBezTo>
                  <a:cubicBezTo>
                    <a:pt x="1868142" y="749236"/>
                    <a:pt x="1861570" y="748871"/>
                    <a:pt x="1854998" y="748141"/>
                  </a:cubicBezTo>
                  <a:cubicBezTo>
                    <a:pt x="1848425" y="747411"/>
                    <a:pt x="1843314" y="746315"/>
                    <a:pt x="1839662" y="744855"/>
                  </a:cubicBezTo>
                  <a:lnTo>
                    <a:pt x="1839662" y="224552"/>
                  </a:lnTo>
                  <a:cubicBezTo>
                    <a:pt x="1850616" y="220901"/>
                    <a:pt x="1860840" y="219075"/>
                    <a:pt x="1870333" y="219075"/>
                  </a:cubicBezTo>
                  <a:cubicBezTo>
                    <a:pt x="1898082" y="219075"/>
                    <a:pt x="1911957" y="235140"/>
                    <a:pt x="1911957" y="267271"/>
                  </a:cubicBezTo>
                  <a:lnTo>
                    <a:pt x="1911957" y="317659"/>
                  </a:lnTo>
                  <a:lnTo>
                    <a:pt x="1914148" y="317659"/>
                  </a:lnTo>
                  <a:cubicBezTo>
                    <a:pt x="1931674" y="278225"/>
                    <a:pt x="1954859" y="250658"/>
                    <a:pt x="1983704" y="234958"/>
                  </a:cubicBezTo>
                  <a:cubicBezTo>
                    <a:pt x="2012549" y="219257"/>
                    <a:pt x="2044497" y="211407"/>
                    <a:pt x="2079549" y="211407"/>
                  </a:cubicBezTo>
                  <a:close/>
                  <a:moveTo>
                    <a:pt x="3214215" y="210312"/>
                  </a:moveTo>
                  <a:cubicBezTo>
                    <a:pt x="3254379" y="210312"/>
                    <a:pt x="3289431" y="218162"/>
                    <a:pt x="3319371" y="233862"/>
                  </a:cubicBezTo>
                  <a:cubicBezTo>
                    <a:pt x="3349311" y="249563"/>
                    <a:pt x="3373957" y="269462"/>
                    <a:pt x="3393309" y="293560"/>
                  </a:cubicBezTo>
                  <a:cubicBezTo>
                    <a:pt x="3412661" y="317659"/>
                    <a:pt x="3427083" y="344313"/>
                    <a:pt x="3436576" y="373523"/>
                  </a:cubicBezTo>
                  <a:cubicBezTo>
                    <a:pt x="3446069" y="402733"/>
                    <a:pt x="3450816" y="430847"/>
                    <a:pt x="3450816" y="457867"/>
                  </a:cubicBezTo>
                  <a:cubicBezTo>
                    <a:pt x="3450816" y="481235"/>
                    <a:pt x="3449721" y="497300"/>
                    <a:pt x="3447530" y="506063"/>
                  </a:cubicBezTo>
                  <a:lnTo>
                    <a:pt x="3036764" y="506063"/>
                  </a:lnTo>
                  <a:cubicBezTo>
                    <a:pt x="3038225" y="536003"/>
                    <a:pt x="3044249" y="562292"/>
                    <a:pt x="3054838" y="584930"/>
                  </a:cubicBezTo>
                  <a:cubicBezTo>
                    <a:pt x="3065427" y="607568"/>
                    <a:pt x="3079484" y="626737"/>
                    <a:pt x="3097010" y="642437"/>
                  </a:cubicBezTo>
                  <a:cubicBezTo>
                    <a:pt x="3114536" y="658138"/>
                    <a:pt x="3134800" y="670004"/>
                    <a:pt x="3157803" y="678037"/>
                  </a:cubicBezTo>
                  <a:cubicBezTo>
                    <a:pt x="3180806" y="686070"/>
                    <a:pt x="3205452" y="690086"/>
                    <a:pt x="3231741" y="690086"/>
                  </a:cubicBezTo>
                  <a:cubicBezTo>
                    <a:pt x="3253649" y="690086"/>
                    <a:pt x="3272818" y="688261"/>
                    <a:pt x="3289248" y="684609"/>
                  </a:cubicBezTo>
                  <a:cubicBezTo>
                    <a:pt x="3305679" y="680958"/>
                    <a:pt x="3320284" y="676942"/>
                    <a:pt x="3333063" y="672560"/>
                  </a:cubicBezTo>
                  <a:cubicBezTo>
                    <a:pt x="3345843" y="668179"/>
                    <a:pt x="3356979" y="664162"/>
                    <a:pt x="3366472" y="660511"/>
                  </a:cubicBezTo>
                  <a:cubicBezTo>
                    <a:pt x="3375965" y="656860"/>
                    <a:pt x="3384729" y="655034"/>
                    <a:pt x="3392761" y="655034"/>
                  </a:cubicBezTo>
                  <a:cubicBezTo>
                    <a:pt x="3402984" y="655034"/>
                    <a:pt x="3411383" y="659963"/>
                    <a:pt x="3417955" y="669822"/>
                  </a:cubicBezTo>
                  <a:cubicBezTo>
                    <a:pt x="3424527" y="679680"/>
                    <a:pt x="3426353" y="692642"/>
                    <a:pt x="3423432" y="708708"/>
                  </a:cubicBezTo>
                  <a:cubicBezTo>
                    <a:pt x="3403715" y="718931"/>
                    <a:pt x="3377243" y="729155"/>
                    <a:pt x="3344017" y="739378"/>
                  </a:cubicBezTo>
                  <a:cubicBezTo>
                    <a:pt x="3310791" y="749602"/>
                    <a:pt x="3274096" y="754713"/>
                    <a:pt x="3233932" y="754713"/>
                  </a:cubicBezTo>
                  <a:cubicBezTo>
                    <a:pt x="3191577" y="754713"/>
                    <a:pt x="3153604" y="747776"/>
                    <a:pt x="3120013" y="733901"/>
                  </a:cubicBezTo>
                  <a:cubicBezTo>
                    <a:pt x="3086421" y="720026"/>
                    <a:pt x="3058124" y="700675"/>
                    <a:pt x="3035121" y="675846"/>
                  </a:cubicBezTo>
                  <a:cubicBezTo>
                    <a:pt x="3012118" y="651018"/>
                    <a:pt x="2994592" y="622173"/>
                    <a:pt x="2982543" y="589312"/>
                  </a:cubicBezTo>
                  <a:cubicBezTo>
                    <a:pt x="2970494" y="556450"/>
                    <a:pt x="2964469" y="520668"/>
                    <a:pt x="2964469" y="481965"/>
                  </a:cubicBezTo>
                  <a:cubicBezTo>
                    <a:pt x="2964469" y="443262"/>
                    <a:pt x="2970859" y="407297"/>
                    <a:pt x="2983639" y="374070"/>
                  </a:cubicBezTo>
                  <a:cubicBezTo>
                    <a:pt x="2996418" y="340844"/>
                    <a:pt x="3014127" y="312182"/>
                    <a:pt x="3036764" y="288084"/>
                  </a:cubicBezTo>
                  <a:cubicBezTo>
                    <a:pt x="3059402" y="263985"/>
                    <a:pt x="3085874" y="244999"/>
                    <a:pt x="3116179" y="231124"/>
                  </a:cubicBezTo>
                  <a:cubicBezTo>
                    <a:pt x="3146484" y="217249"/>
                    <a:pt x="3179163" y="210312"/>
                    <a:pt x="3214215" y="210312"/>
                  </a:cubicBezTo>
                  <a:close/>
                  <a:moveTo>
                    <a:pt x="2648716" y="210312"/>
                  </a:moveTo>
                  <a:cubicBezTo>
                    <a:pt x="2681577" y="210312"/>
                    <a:pt x="2712978" y="213233"/>
                    <a:pt x="2742918" y="219075"/>
                  </a:cubicBezTo>
                  <a:cubicBezTo>
                    <a:pt x="2772858" y="224917"/>
                    <a:pt x="2804259" y="233680"/>
                    <a:pt x="2837120" y="245364"/>
                  </a:cubicBezTo>
                  <a:cubicBezTo>
                    <a:pt x="2841502" y="281146"/>
                    <a:pt x="2831278" y="299037"/>
                    <a:pt x="2806450" y="299037"/>
                  </a:cubicBezTo>
                  <a:cubicBezTo>
                    <a:pt x="2799878" y="299037"/>
                    <a:pt x="2791845" y="297577"/>
                    <a:pt x="2782352" y="294656"/>
                  </a:cubicBezTo>
                  <a:cubicBezTo>
                    <a:pt x="2772858" y="291735"/>
                    <a:pt x="2761722" y="288449"/>
                    <a:pt x="2748943" y="284797"/>
                  </a:cubicBezTo>
                  <a:cubicBezTo>
                    <a:pt x="2736163" y="281146"/>
                    <a:pt x="2721558" y="277860"/>
                    <a:pt x="2705128" y="274939"/>
                  </a:cubicBezTo>
                  <a:cubicBezTo>
                    <a:pt x="2688697" y="272018"/>
                    <a:pt x="2669893" y="270558"/>
                    <a:pt x="2648716" y="270558"/>
                  </a:cubicBezTo>
                  <a:cubicBezTo>
                    <a:pt x="2601249" y="270558"/>
                    <a:pt x="2567658" y="278225"/>
                    <a:pt x="2547941" y="293560"/>
                  </a:cubicBezTo>
                  <a:cubicBezTo>
                    <a:pt x="2528225" y="308896"/>
                    <a:pt x="2518366" y="327152"/>
                    <a:pt x="2518366" y="348329"/>
                  </a:cubicBezTo>
                  <a:cubicBezTo>
                    <a:pt x="2518366" y="357092"/>
                    <a:pt x="2519462" y="365307"/>
                    <a:pt x="2521653" y="372975"/>
                  </a:cubicBezTo>
                  <a:cubicBezTo>
                    <a:pt x="2523843" y="380643"/>
                    <a:pt x="2528407" y="387763"/>
                    <a:pt x="2535345" y="394335"/>
                  </a:cubicBezTo>
                  <a:cubicBezTo>
                    <a:pt x="2542282" y="400907"/>
                    <a:pt x="2552140" y="407114"/>
                    <a:pt x="2564920" y="412956"/>
                  </a:cubicBezTo>
                  <a:cubicBezTo>
                    <a:pt x="2577699" y="418798"/>
                    <a:pt x="2594677" y="424640"/>
                    <a:pt x="2615855" y="430482"/>
                  </a:cubicBezTo>
                  <a:lnTo>
                    <a:pt x="2704580" y="454581"/>
                  </a:lnTo>
                  <a:cubicBezTo>
                    <a:pt x="2734520" y="462613"/>
                    <a:pt x="2759531" y="471376"/>
                    <a:pt x="2779613" y="480870"/>
                  </a:cubicBezTo>
                  <a:cubicBezTo>
                    <a:pt x="2799695" y="490363"/>
                    <a:pt x="2815943" y="500951"/>
                    <a:pt x="2828357" y="512635"/>
                  </a:cubicBezTo>
                  <a:cubicBezTo>
                    <a:pt x="2840772" y="524319"/>
                    <a:pt x="2849717" y="537281"/>
                    <a:pt x="2855194" y="551521"/>
                  </a:cubicBezTo>
                  <a:cubicBezTo>
                    <a:pt x="2860671" y="565761"/>
                    <a:pt x="2863409" y="582009"/>
                    <a:pt x="2863409" y="600265"/>
                  </a:cubicBezTo>
                  <a:cubicBezTo>
                    <a:pt x="2863409" y="617061"/>
                    <a:pt x="2860671" y="634222"/>
                    <a:pt x="2855194" y="651748"/>
                  </a:cubicBezTo>
                  <a:cubicBezTo>
                    <a:pt x="2849717" y="669274"/>
                    <a:pt x="2839311" y="685340"/>
                    <a:pt x="2823976" y="699945"/>
                  </a:cubicBezTo>
                  <a:cubicBezTo>
                    <a:pt x="2808641" y="714550"/>
                    <a:pt x="2787281" y="726599"/>
                    <a:pt x="2759896" y="736092"/>
                  </a:cubicBezTo>
                  <a:cubicBezTo>
                    <a:pt x="2732512" y="745585"/>
                    <a:pt x="2697278" y="750332"/>
                    <a:pt x="2654193" y="750332"/>
                  </a:cubicBezTo>
                  <a:cubicBezTo>
                    <a:pt x="2617680" y="750332"/>
                    <a:pt x="2582263" y="746681"/>
                    <a:pt x="2547941" y="739378"/>
                  </a:cubicBezTo>
                  <a:cubicBezTo>
                    <a:pt x="2513620" y="732076"/>
                    <a:pt x="2479663" y="722217"/>
                    <a:pt x="2446072" y="709803"/>
                  </a:cubicBezTo>
                  <a:cubicBezTo>
                    <a:pt x="2442420" y="693737"/>
                    <a:pt x="2443333" y="680593"/>
                    <a:pt x="2448810" y="670369"/>
                  </a:cubicBezTo>
                  <a:cubicBezTo>
                    <a:pt x="2454287" y="660146"/>
                    <a:pt x="2462867" y="655034"/>
                    <a:pt x="2474551" y="655034"/>
                  </a:cubicBezTo>
                  <a:cubicBezTo>
                    <a:pt x="2482584" y="655034"/>
                    <a:pt x="2492077" y="656860"/>
                    <a:pt x="2503031" y="660511"/>
                  </a:cubicBezTo>
                  <a:cubicBezTo>
                    <a:pt x="2513985" y="664162"/>
                    <a:pt x="2526947" y="667996"/>
                    <a:pt x="2541917" y="672012"/>
                  </a:cubicBezTo>
                  <a:cubicBezTo>
                    <a:pt x="2556887" y="676029"/>
                    <a:pt x="2573683" y="679863"/>
                    <a:pt x="2592304" y="683514"/>
                  </a:cubicBezTo>
                  <a:cubicBezTo>
                    <a:pt x="2610926" y="687165"/>
                    <a:pt x="2631555" y="688991"/>
                    <a:pt x="2654193" y="688991"/>
                  </a:cubicBezTo>
                  <a:cubicBezTo>
                    <a:pt x="2684133" y="688991"/>
                    <a:pt x="2708048" y="686252"/>
                    <a:pt x="2725940" y="680775"/>
                  </a:cubicBezTo>
                  <a:cubicBezTo>
                    <a:pt x="2743831" y="675299"/>
                    <a:pt x="2757523" y="668179"/>
                    <a:pt x="2767016" y="659416"/>
                  </a:cubicBezTo>
                  <a:cubicBezTo>
                    <a:pt x="2776509" y="650653"/>
                    <a:pt x="2782717" y="641159"/>
                    <a:pt x="2785638" y="630936"/>
                  </a:cubicBezTo>
                  <a:cubicBezTo>
                    <a:pt x="2788559" y="620712"/>
                    <a:pt x="2790019" y="611219"/>
                    <a:pt x="2790019" y="602456"/>
                  </a:cubicBezTo>
                  <a:cubicBezTo>
                    <a:pt x="2790019" y="580549"/>
                    <a:pt x="2782169" y="563935"/>
                    <a:pt x="2766469" y="552617"/>
                  </a:cubicBezTo>
                  <a:cubicBezTo>
                    <a:pt x="2750768" y="541298"/>
                    <a:pt x="2723566" y="530161"/>
                    <a:pt x="2684863" y="519208"/>
                  </a:cubicBezTo>
                  <a:lnTo>
                    <a:pt x="2592852" y="494014"/>
                  </a:lnTo>
                  <a:cubicBezTo>
                    <a:pt x="2540274" y="479409"/>
                    <a:pt x="2502666" y="460423"/>
                    <a:pt x="2480028" y="437055"/>
                  </a:cubicBezTo>
                  <a:cubicBezTo>
                    <a:pt x="2457390" y="413687"/>
                    <a:pt x="2446072" y="386302"/>
                    <a:pt x="2446072" y="354901"/>
                  </a:cubicBezTo>
                  <a:cubicBezTo>
                    <a:pt x="2446072" y="336645"/>
                    <a:pt x="2449358" y="318754"/>
                    <a:pt x="2455930" y="301228"/>
                  </a:cubicBezTo>
                  <a:cubicBezTo>
                    <a:pt x="2462502" y="283702"/>
                    <a:pt x="2473821" y="268184"/>
                    <a:pt x="2489886" y="254675"/>
                  </a:cubicBezTo>
                  <a:cubicBezTo>
                    <a:pt x="2505952" y="241165"/>
                    <a:pt x="2526764" y="230394"/>
                    <a:pt x="2552323" y="222361"/>
                  </a:cubicBezTo>
                  <a:cubicBezTo>
                    <a:pt x="2577882" y="214328"/>
                    <a:pt x="2610013" y="210312"/>
                    <a:pt x="2648716" y="210312"/>
                  </a:cubicBezTo>
                  <a:close/>
                  <a:moveTo>
                    <a:pt x="1481999" y="210312"/>
                  </a:moveTo>
                  <a:cubicBezTo>
                    <a:pt x="1545530" y="210312"/>
                    <a:pt x="1594092" y="230576"/>
                    <a:pt x="1627684" y="271105"/>
                  </a:cubicBezTo>
                  <a:cubicBezTo>
                    <a:pt x="1661275" y="311634"/>
                    <a:pt x="1678071" y="365125"/>
                    <a:pt x="1678071" y="431578"/>
                  </a:cubicBezTo>
                  <a:lnTo>
                    <a:pt x="1678071" y="719661"/>
                  </a:lnTo>
                  <a:cubicBezTo>
                    <a:pt x="1678071" y="728424"/>
                    <a:pt x="1675332" y="735544"/>
                    <a:pt x="1669855" y="741021"/>
                  </a:cubicBezTo>
                  <a:cubicBezTo>
                    <a:pt x="1664379" y="746498"/>
                    <a:pt x="1654338" y="749236"/>
                    <a:pt x="1639733" y="749236"/>
                  </a:cubicBezTo>
                  <a:cubicBezTo>
                    <a:pt x="1633160" y="749236"/>
                    <a:pt x="1626588" y="748871"/>
                    <a:pt x="1620016" y="748141"/>
                  </a:cubicBezTo>
                  <a:cubicBezTo>
                    <a:pt x="1613444" y="747411"/>
                    <a:pt x="1608332" y="746315"/>
                    <a:pt x="1604681" y="744855"/>
                  </a:cubicBezTo>
                  <a:lnTo>
                    <a:pt x="1604681" y="439245"/>
                  </a:lnTo>
                  <a:cubicBezTo>
                    <a:pt x="1604681" y="382286"/>
                    <a:pt x="1591719" y="340479"/>
                    <a:pt x="1565795" y="313825"/>
                  </a:cubicBezTo>
                  <a:cubicBezTo>
                    <a:pt x="1539871" y="287171"/>
                    <a:pt x="1505002" y="273844"/>
                    <a:pt x="1461187" y="273844"/>
                  </a:cubicBezTo>
                  <a:cubicBezTo>
                    <a:pt x="1446581" y="273844"/>
                    <a:pt x="1431429" y="276034"/>
                    <a:pt x="1415729" y="280416"/>
                  </a:cubicBezTo>
                  <a:cubicBezTo>
                    <a:pt x="1400028" y="284797"/>
                    <a:pt x="1385058" y="291187"/>
                    <a:pt x="1370818" y="299585"/>
                  </a:cubicBezTo>
                  <a:cubicBezTo>
                    <a:pt x="1356578" y="307983"/>
                    <a:pt x="1343616" y="318024"/>
                    <a:pt x="1331932" y="329708"/>
                  </a:cubicBezTo>
                  <a:cubicBezTo>
                    <a:pt x="1320248" y="341392"/>
                    <a:pt x="1310755" y="354536"/>
                    <a:pt x="1303453" y="369141"/>
                  </a:cubicBezTo>
                  <a:lnTo>
                    <a:pt x="1303453" y="719661"/>
                  </a:lnTo>
                  <a:cubicBezTo>
                    <a:pt x="1303453" y="728424"/>
                    <a:pt x="1300714" y="735544"/>
                    <a:pt x="1295237" y="741021"/>
                  </a:cubicBezTo>
                  <a:cubicBezTo>
                    <a:pt x="1289760" y="746498"/>
                    <a:pt x="1279719" y="749236"/>
                    <a:pt x="1265114" y="749236"/>
                  </a:cubicBezTo>
                  <a:cubicBezTo>
                    <a:pt x="1258542" y="749236"/>
                    <a:pt x="1251970" y="748871"/>
                    <a:pt x="1245398" y="748141"/>
                  </a:cubicBezTo>
                  <a:cubicBezTo>
                    <a:pt x="1238825" y="747411"/>
                    <a:pt x="1233714" y="746315"/>
                    <a:pt x="1230062" y="744855"/>
                  </a:cubicBezTo>
                  <a:lnTo>
                    <a:pt x="1230062" y="224552"/>
                  </a:lnTo>
                  <a:cubicBezTo>
                    <a:pt x="1241016" y="220901"/>
                    <a:pt x="1251240" y="219075"/>
                    <a:pt x="1260733" y="219075"/>
                  </a:cubicBezTo>
                  <a:cubicBezTo>
                    <a:pt x="1288482" y="219075"/>
                    <a:pt x="1302357" y="235140"/>
                    <a:pt x="1302357" y="267271"/>
                  </a:cubicBezTo>
                  <a:lnTo>
                    <a:pt x="1302357" y="297942"/>
                  </a:lnTo>
                  <a:lnTo>
                    <a:pt x="1304548" y="297942"/>
                  </a:lnTo>
                  <a:cubicBezTo>
                    <a:pt x="1323534" y="272383"/>
                    <a:pt x="1347815" y="251388"/>
                    <a:pt x="1377390" y="234958"/>
                  </a:cubicBezTo>
                  <a:cubicBezTo>
                    <a:pt x="1406966" y="218527"/>
                    <a:pt x="1441835" y="210312"/>
                    <a:pt x="1481999" y="210312"/>
                  </a:cubicBezTo>
                  <a:close/>
                  <a:moveTo>
                    <a:pt x="240224" y="19717"/>
                  </a:moveTo>
                  <a:cubicBezTo>
                    <a:pt x="276006" y="19717"/>
                    <a:pt x="311424" y="22820"/>
                    <a:pt x="346476" y="29027"/>
                  </a:cubicBezTo>
                  <a:cubicBezTo>
                    <a:pt x="381528" y="35234"/>
                    <a:pt x="418405" y="45641"/>
                    <a:pt x="457109" y="60246"/>
                  </a:cubicBezTo>
                  <a:cubicBezTo>
                    <a:pt x="458569" y="78502"/>
                    <a:pt x="455283" y="92559"/>
                    <a:pt x="447250" y="102417"/>
                  </a:cubicBezTo>
                  <a:cubicBezTo>
                    <a:pt x="439217" y="112276"/>
                    <a:pt x="428264" y="117205"/>
                    <a:pt x="414389" y="117205"/>
                  </a:cubicBezTo>
                  <a:cubicBezTo>
                    <a:pt x="407086" y="117205"/>
                    <a:pt x="398323" y="115562"/>
                    <a:pt x="388100" y="112276"/>
                  </a:cubicBezTo>
                  <a:cubicBezTo>
                    <a:pt x="377876" y="108990"/>
                    <a:pt x="365645" y="105521"/>
                    <a:pt x="351405" y="101870"/>
                  </a:cubicBezTo>
                  <a:cubicBezTo>
                    <a:pt x="337165" y="98219"/>
                    <a:pt x="320552" y="94750"/>
                    <a:pt x="301565" y="91464"/>
                  </a:cubicBezTo>
                  <a:cubicBezTo>
                    <a:pt x="282579" y="88178"/>
                    <a:pt x="261036" y="86534"/>
                    <a:pt x="236938" y="86534"/>
                  </a:cubicBezTo>
                  <a:cubicBezTo>
                    <a:pt x="206998" y="86534"/>
                    <a:pt x="181804" y="90186"/>
                    <a:pt x="161357" y="97488"/>
                  </a:cubicBezTo>
                  <a:cubicBezTo>
                    <a:pt x="140910" y="104791"/>
                    <a:pt x="124480" y="114284"/>
                    <a:pt x="112065" y="125968"/>
                  </a:cubicBezTo>
                  <a:cubicBezTo>
                    <a:pt x="99651" y="137652"/>
                    <a:pt x="90888" y="150614"/>
                    <a:pt x="85776" y="164854"/>
                  </a:cubicBezTo>
                  <a:cubicBezTo>
                    <a:pt x="80665" y="179094"/>
                    <a:pt x="78109" y="192786"/>
                    <a:pt x="78109" y="205930"/>
                  </a:cubicBezTo>
                  <a:cubicBezTo>
                    <a:pt x="78109" y="236601"/>
                    <a:pt x="87785" y="261247"/>
                    <a:pt x="107136" y="279868"/>
                  </a:cubicBezTo>
                  <a:cubicBezTo>
                    <a:pt x="126488" y="298490"/>
                    <a:pt x="161357" y="314738"/>
                    <a:pt x="211745" y="328612"/>
                  </a:cubicBezTo>
                  <a:lnTo>
                    <a:pt x="312519" y="357092"/>
                  </a:lnTo>
                  <a:cubicBezTo>
                    <a:pt x="373860" y="374618"/>
                    <a:pt x="418953" y="399447"/>
                    <a:pt x="447798" y="431578"/>
                  </a:cubicBezTo>
                  <a:cubicBezTo>
                    <a:pt x="476643" y="463709"/>
                    <a:pt x="491065" y="502777"/>
                    <a:pt x="491065" y="548783"/>
                  </a:cubicBezTo>
                  <a:cubicBezTo>
                    <a:pt x="491065" y="579453"/>
                    <a:pt x="485771" y="607385"/>
                    <a:pt x="475182" y="632579"/>
                  </a:cubicBezTo>
                  <a:cubicBezTo>
                    <a:pt x="464594" y="657773"/>
                    <a:pt x="448711" y="679315"/>
                    <a:pt x="427533" y="697206"/>
                  </a:cubicBezTo>
                  <a:cubicBezTo>
                    <a:pt x="406356" y="715097"/>
                    <a:pt x="379337" y="729155"/>
                    <a:pt x="346476" y="739378"/>
                  </a:cubicBezTo>
                  <a:cubicBezTo>
                    <a:pt x="313614" y="749602"/>
                    <a:pt x="274911" y="754713"/>
                    <a:pt x="230366" y="754713"/>
                  </a:cubicBezTo>
                  <a:cubicBezTo>
                    <a:pt x="196774" y="754713"/>
                    <a:pt x="160627" y="751610"/>
                    <a:pt x="121924" y="745403"/>
                  </a:cubicBezTo>
                  <a:cubicBezTo>
                    <a:pt x="83220" y="739195"/>
                    <a:pt x="42692" y="728424"/>
                    <a:pt x="337" y="713089"/>
                  </a:cubicBezTo>
                  <a:cubicBezTo>
                    <a:pt x="-1123" y="694833"/>
                    <a:pt x="2163" y="680775"/>
                    <a:pt x="10196" y="670917"/>
                  </a:cubicBezTo>
                  <a:cubicBezTo>
                    <a:pt x="18228" y="661059"/>
                    <a:pt x="29182" y="656129"/>
                    <a:pt x="43057" y="656129"/>
                  </a:cubicBezTo>
                  <a:cubicBezTo>
                    <a:pt x="51820" y="656129"/>
                    <a:pt x="62043" y="657773"/>
                    <a:pt x="73727" y="661059"/>
                  </a:cubicBezTo>
                  <a:cubicBezTo>
                    <a:pt x="85411" y="664345"/>
                    <a:pt x="99103" y="667996"/>
                    <a:pt x="114804" y="672012"/>
                  </a:cubicBezTo>
                  <a:cubicBezTo>
                    <a:pt x="130504" y="676029"/>
                    <a:pt x="148578" y="679680"/>
                    <a:pt x="169025" y="682966"/>
                  </a:cubicBezTo>
                  <a:cubicBezTo>
                    <a:pt x="189472" y="686252"/>
                    <a:pt x="212840" y="687895"/>
                    <a:pt x="239129" y="687895"/>
                  </a:cubicBezTo>
                  <a:cubicBezTo>
                    <a:pt x="269799" y="687895"/>
                    <a:pt x="296271" y="684244"/>
                    <a:pt x="318544" y="676942"/>
                  </a:cubicBezTo>
                  <a:cubicBezTo>
                    <a:pt x="340816" y="669639"/>
                    <a:pt x="358890" y="659963"/>
                    <a:pt x="372765" y="647914"/>
                  </a:cubicBezTo>
                  <a:cubicBezTo>
                    <a:pt x="386639" y="635865"/>
                    <a:pt x="396863" y="621625"/>
                    <a:pt x="403435" y="605195"/>
                  </a:cubicBezTo>
                  <a:cubicBezTo>
                    <a:pt x="410007" y="588764"/>
                    <a:pt x="413294" y="571786"/>
                    <a:pt x="413294" y="554260"/>
                  </a:cubicBezTo>
                  <a:cubicBezTo>
                    <a:pt x="413294" y="517747"/>
                    <a:pt x="401610" y="490545"/>
                    <a:pt x="378242" y="472654"/>
                  </a:cubicBezTo>
                  <a:cubicBezTo>
                    <a:pt x="354874" y="454763"/>
                    <a:pt x="323473" y="440341"/>
                    <a:pt x="284039" y="429387"/>
                  </a:cubicBezTo>
                  <a:lnTo>
                    <a:pt x="185455" y="400907"/>
                  </a:lnTo>
                  <a:cubicBezTo>
                    <a:pt x="151864" y="391414"/>
                    <a:pt x="123567" y="380095"/>
                    <a:pt x="100564" y="366951"/>
                  </a:cubicBezTo>
                  <a:cubicBezTo>
                    <a:pt x="77561" y="353806"/>
                    <a:pt x="58940" y="339018"/>
                    <a:pt x="44700" y="322588"/>
                  </a:cubicBezTo>
                  <a:cubicBezTo>
                    <a:pt x="30460" y="306157"/>
                    <a:pt x="20054" y="288266"/>
                    <a:pt x="13482" y="268914"/>
                  </a:cubicBezTo>
                  <a:cubicBezTo>
                    <a:pt x="6909" y="249563"/>
                    <a:pt x="3623" y="228933"/>
                    <a:pt x="3623" y="207026"/>
                  </a:cubicBezTo>
                  <a:cubicBezTo>
                    <a:pt x="3623" y="185848"/>
                    <a:pt x="7457" y="164124"/>
                    <a:pt x="15125" y="141851"/>
                  </a:cubicBezTo>
                  <a:cubicBezTo>
                    <a:pt x="22792" y="119578"/>
                    <a:pt x="35754" y="99496"/>
                    <a:pt x="54010" y="81605"/>
                  </a:cubicBezTo>
                  <a:cubicBezTo>
                    <a:pt x="72267" y="63714"/>
                    <a:pt x="96548" y="48927"/>
                    <a:pt x="126853" y="37243"/>
                  </a:cubicBezTo>
                  <a:cubicBezTo>
                    <a:pt x="157158" y="25559"/>
                    <a:pt x="194949" y="19717"/>
                    <a:pt x="240224" y="19717"/>
                  </a:cubicBezTo>
                  <a:close/>
                  <a:moveTo>
                    <a:pt x="2264477" y="0"/>
                  </a:moveTo>
                  <a:cubicBezTo>
                    <a:pt x="2277622" y="0"/>
                    <a:pt x="2288758" y="4564"/>
                    <a:pt x="2297886" y="13692"/>
                  </a:cubicBezTo>
                  <a:cubicBezTo>
                    <a:pt x="2307014" y="22820"/>
                    <a:pt x="2311578" y="33957"/>
                    <a:pt x="2311578" y="47101"/>
                  </a:cubicBezTo>
                  <a:cubicBezTo>
                    <a:pt x="2311578" y="59515"/>
                    <a:pt x="2307014" y="70469"/>
                    <a:pt x="2297886" y="79962"/>
                  </a:cubicBezTo>
                  <a:cubicBezTo>
                    <a:pt x="2288758" y="89456"/>
                    <a:pt x="2277622" y="94202"/>
                    <a:pt x="2264477" y="94202"/>
                  </a:cubicBezTo>
                  <a:cubicBezTo>
                    <a:pt x="2251333" y="94202"/>
                    <a:pt x="2240196" y="89456"/>
                    <a:pt x="2231068" y="79962"/>
                  </a:cubicBezTo>
                  <a:cubicBezTo>
                    <a:pt x="2221940" y="70469"/>
                    <a:pt x="2217376" y="59515"/>
                    <a:pt x="2217376" y="47101"/>
                  </a:cubicBezTo>
                  <a:cubicBezTo>
                    <a:pt x="2217376" y="33957"/>
                    <a:pt x="2221940" y="22820"/>
                    <a:pt x="2231068" y="13692"/>
                  </a:cubicBezTo>
                  <a:cubicBezTo>
                    <a:pt x="2240196" y="4564"/>
                    <a:pt x="2251333" y="0"/>
                    <a:pt x="22644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600" spc="180" dirty="0">
                <a:solidFill>
                  <a:schemeClr val="bg1"/>
                </a:solidFill>
                <a:latin typeface="Sky Text Regular" panose="020B050604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-2563240" y="3339380"/>
              <a:ext cx="3450816" cy="7548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0" y="-4080681"/>
            <a:ext cx="12192000" cy="7290413"/>
          </a:xfrm>
          <a:prstGeom prst="rect">
            <a:avLst/>
          </a:prstGeom>
          <a:solidFill>
            <a:srgbClr val="FF00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0" y="6333171"/>
            <a:ext cx="12192000" cy="52483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-3209731"/>
            <a:ext cx="12192000" cy="3209731"/>
            <a:chOff x="1" y="-3208752"/>
            <a:chExt cx="12192000" cy="3209731"/>
          </a:xfrm>
        </p:grpSpPr>
        <p:sp>
          <p:nvSpPr>
            <p:cNvPr id="14" name="Rectangle 13"/>
            <p:cNvSpPr/>
            <p:nvPr/>
          </p:nvSpPr>
          <p:spPr>
            <a:xfrm>
              <a:off x="1" y="-3208752"/>
              <a:ext cx="12192000" cy="3209731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840" y="-574434"/>
              <a:ext cx="2194794" cy="445765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0" y="6858000"/>
            <a:ext cx="12192000" cy="3648269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48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3.95833E-6 0.46806 " pathEditMode="relative" rAng="0" ptsTypes="AA">
                                      <p:cBhvr>
                                        <p:cTn id="6" dur="5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240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animMotion origin="layout" path="M 0 -2.22222E-6 L -1.66667E-6 -0.53194 " pathEditMode="relative" rAng="0" ptsTypes="AA">
                                      <p:cBhvr>
                                        <p:cTn id="8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266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5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560"/>
                                  </p:stCondLst>
                                  <p:childTnLst>
                                    <p:animMotion origin="layout" path="M 4.375E-6 -0.53194 L 0 -0.14884 " pathEditMode="relative" rAng="0" ptsTypes="AA">
                                      <p:cBhvr>
                                        <p:cTn id="16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1798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0 0.46806 L 1.45833E-6 -1.48148E-6 " pathEditMode="relative" rAng="0" ptsTypes="AA">
                                      <p:cBhvr>
                                        <p:cTn id="18" dur="4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-2076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0 -4.07407E-6 L 0 0.3794 " pathEditMode="relative" rAng="0" ptsTypes="AA">
                                      <p:cBhvr>
                                        <p:cTn id="24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95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3.54167E-6 1.85185E-6 L 3.54167E-6 0.33912 " pathEditMode="relative" rAng="0" ptsTypes="AA">
                                      <p:cBhvr>
                                        <p:cTn id="26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96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Scale>
                                      <p:cBhvr>
                                        <p:cTn id="28" dur="600" fill="hold"/>
                                        <p:tgtEl>
                                          <p:spTgt spid="32"/>
                                        </p:tgtEl>
                                      </p:cBhvr>
                                      <p:by x="36400" y="364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2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0 -0.14884 L 0 -2.22222E-6 " pathEditMode="relative" rAng="0" ptsTypes="AA">
                                      <p:cBhvr>
                                        <p:cTn id="30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100000" fill="hold" nodeType="withEffect">
                                  <p:stCondLst>
                                    <p:cond delay="5060"/>
                                  </p:stCondLst>
                                  <p:childTnLst>
                                    <p:animMotion origin="layout" path="M 3.54167E-6 0.33912 L 0.00065 0.49699 " pathEditMode="relative" rAng="0" ptsTypes="AA">
                                      <p:cBhvr>
                                        <p:cTn id="32" dur="48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7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100000" fill="hold" grpId="2" nodeType="withEffect">
                                  <p:stCondLst>
                                    <p:cond delay="5060"/>
                                  </p:stCondLst>
                                  <p:childTnLst>
                                    <p:animMotion origin="layout" path="M 0 -4.07407E-6 L -0.00052 0.1544 " pathEditMode="relative" rAng="0" ptsTypes="AA">
                                      <p:cBhvr>
                                        <p:cTn id="34" dur="48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782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100000" fill="hold" grpId="2" nodeType="withEffect">
                                  <p:stCondLst>
                                    <p:cond delay="5060"/>
                                  </p:stCondLst>
                                  <p:childTnLst>
                                    <p:animMotion origin="layout" path="M 0 0.3794 L 0 0.53195 " pathEditMode="relative" rAng="0" ptsTypes="AA">
                                      <p:cBhvr>
                                        <p:cTn id="36" dur="48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5" grpId="0" animBg="1"/>
      <p:bldP spid="25" grpId="1" animBg="1"/>
      <p:bldP spid="25" grpId="2" animBg="1"/>
      <p:bldP spid="28" grpId="1" animBg="1"/>
      <p:bldP spid="28" grpId="2" animBg="1"/>
      <p:bldP spid="20" grpId="0" animBg="1"/>
      <p:bldP spid="20" grpId="1" animBg="1"/>
      <p:bldP spid="20" grpId="2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" y="5778621"/>
            <a:ext cx="3507474" cy="569387"/>
            <a:chOff x="1" y="5778621"/>
            <a:chExt cx="3507474" cy="569387"/>
          </a:xfrm>
        </p:grpSpPr>
        <p:sp>
          <p:nvSpPr>
            <p:cNvPr id="4" name="Rectangle 3"/>
            <p:cNvSpPr/>
            <p:nvPr/>
          </p:nvSpPr>
          <p:spPr>
            <a:xfrm>
              <a:off x="1" y="5813946"/>
              <a:ext cx="3507474" cy="520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9797" y="5778621"/>
              <a:ext cx="2767678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-50" dirty="0" err="1">
                  <a:ln w="19050">
                    <a:noFill/>
                  </a:ln>
                  <a:latin typeface="Sky Text Regular" panose="020B0506040202020204" pitchFamily="34" charset="0"/>
                </a:rPr>
                <a:t>Eamonn</a:t>
              </a:r>
              <a:r>
                <a:rPr lang="en-GB" sz="31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 Holmes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060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4" ac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4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3507214" cy="520179"/>
          </a:xfrm>
          <a:prstGeom prst="rect">
            <a:avLst/>
          </a:prstGeom>
          <a:gradFill flip="none" rotWithShape="1">
            <a:gsLst>
              <a:gs pos="0">
                <a:srgbClr val="DFD9DA"/>
              </a:gs>
              <a:gs pos="100000">
                <a:srgbClr val="EAE9EB"/>
              </a:gs>
              <a:gs pos="95000">
                <a:srgbClr val="E9E9E9"/>
              </a:gs>
              <a:gs pos="5000">
                <a:srgbClr val="E1E1E1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3499295" cy="212718"/>
          </a:xfrm>
          <a:prstGeom prst="rect">
            <a:avLst/>
          </a:prstGeom>
          <a:gradFill flip="none" rotWithShape="1">
            <a:gsLst>
              <a:gs pos="100000">
                <a:srgbClr val="EAE9EB"/>
              </a:gs>
              <a:gs pos="95000">
                <a:srgbClr val="FEFEFE"/>
              </a:gs>
              <a:gs pos="5000">
                <a:srgbClr val="FEFEFE"/>
              </a:gs>
              <a:gs pos="0">
                <a:srgbClr val="E7E7E7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3499295" cy="520179"/>
          </a:xfrm>
          <a:prstGeom prst="rect">
            <a:avLst/>
          </a:prstGeom>
          <a:gradFill flip="none" rotWithShape="1">
            <a:gsLst>
              <a:gs pos="100000">
                <a:srgbClr val="EAE9EB"/>
              </a:gs>
              <a:gs pos="95000">
                <a:srgbClr val="E9E9E9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437543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latin typeface="Sky Text Medium" panose="020B0506040202020204" pitchFamily="34" charset="0"/>
              </a:rPr>
              <a:t>U.S. ELECTION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600228" y="6805138"/>
            <a:ext cx="1647255" cy="634817"/>
            <a:chOff x="6591870" y="5756500"/>
            <a:chExt cx="1647255" cy="634817"/>
          </a:xfrm>
        </p:grpSpPr>
        <p:sp>
          <p:nvSpPr>
            <p:cNvPr id="8" name="Rectangle 7"/>
            <p:cNvSpPr/>
            <p:nvPr/>
          </p:nvSpPr>
          <p:spPr>
            <a:xfrm>
              <a:off x="6591870" y="5818415"/>
              <a:ext cx="1647255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60134" y="5756500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60134" y="5991207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NAME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47483" y="6868309"/>
            <a:ext cx="320209" cy="522000"/>
            <a:chOff x="3595446" y="5873478"/>
            <a:chExt cx="320209" cy="522000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8" name="Rectangle 27"/>
            <p:cNvSpPr/>
            <p:nvPr/>
          </p:nvSpPr>
          <p:spPr>
            <a:xfrm>
              <a:off x="3595894" y="5873478"/>
              <a:ext cx="319761" cy="522000"/>
            </a:xfrm>
            <a:prstGeom prst="rect">
              <a:avLst/>
            </a:prstGeom>
            <a:solidFill>
              <a:srgbClr val="BA1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3595446" y="5929553"/>
              <a:ext cx="219276" cy="424998"/>
            </a:xfrm>
            <a:custGeom>
              <a:avLst/>
              <a:gdLst>
                <a:gd name="connsiteX0" fmla="*/ 0 w 218426"/>
                <a:gd name="connsiteY0" fmla="*/ 0 h 424998"/>
                <a:gd name="connsiteX1" fmla="*/ 51562 w 218426"/>
                <a:gd name="connsiteY1" fmla="*/ 162334 h 424998"/>
                <a:gd name="connsiteX2" fmla="*/ 218426 w 218426"/>
                <a:gd name="connsiteY2" fmla="*/ 162333 h 424998"/>
                <a:gd name="connsiteX3" fmla="*/ 83429 w 218426"/>
                <a:gd name="connsiteY3" fmla="*/ 262662 h 424998"/>
                <a:gd name="connsiteX4" fmla="*/ 134994 w 218426"/>
                <a:gd name="connsiteY4" fmla="*/ 424998 h 424998"/>
                <a:gd name="connsiteX5" fmla="*/ 0 w 218426"/>
                <a:gd name="connsiteY5" fmla="*/ 324668 h 42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426" h="424998">
                  <a:moveTo>
                    <a:pt x="0" y="0"/>
                  </a:moveTo>
                  <a:lnTo>
                    <a:pt x="51562" y="162334"/>
                  </a:lnTo>
                  <a:lnTo>
                    <a:pt x="218426" y="162333"/>
                  </a:lnTo>
                  <a:lnTo>
                    <a:pt x="83429" y="262662"/>
                  </a:lnTo>
                  <a:lnTo>
                    <a:pt x="134994" y="424998"/>
                  </a:lnTo>
                  <a:lnTo>
                    <a:pt x="0" y="3246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276133" y="6868309"/>
            <a:ext cx="320163" cy="522000"/>
            <a:chOff x="3276133" y="5873478"/>
            <a:chExt cx="320163" cy="522000"/>
          </a:xfrm>
          <a:effectLst>
            <a:outerShdw blurRad="38100" dist="25400" algn="l" rotWithShape="0">
              <a:prstClr val="black">
                <a:alpha val="25000"/>
              </a:prstClr>
            </a:outerShdw>
          </a:effectLst>
        </p:grpSpPr>
        <p:sp>
          <p:nvSpPr>
            <p:cNvPr id="31" name="Rectangle 30"/>
            <p:cNvSpPr/>
            <p:nvPr/>
          </p:nvSpPr>
          <p:spPr>
            <a:xfrm>
              <a:off x="3276133" y="5873478"/>
              <a:ext cx="319761" cy="522000"/>
            </a:xfrm>
            <a:prstGeom prst="rect">
              <a:avLst/>
            </a:prstGeom>
            <a:solidFill>
              <a:srgbClr val="1652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3380445" y="5936848"/>
              <a:ext cx="215851" cy="416891"/>
            </a:xfrm>
            <a:custGeom>
              <a:avLst/>
              <a:gdLst>
                <a:gd name="connsiteX0" fmla="*/ 215851 w 215851"/>
                <a:gd name="connsiteY0" fmla="*/ 0 h 416891"/>
                <a:gd name="connsiteX1" fmla="*/ 215851 w 215851"/>
                <a:gd name="connsiteY1" fmla="*/ 318475 h 416891"/>
                <a:gd name="connsiteX2" fmla="*/ 83432 w 215851"/>
                <a:gd name="connsiteY2" fmla="*/ 416891 h 416891"/>
                <a:gd name="connsiteX3" fmla="*/ 134997 w 215851"/>
                <a:gd name="connsiteY3" fmla="*/ 254555 h 416891"/>
                <a:gd name="connsiteX4" fmla="*/ 0 w 215851"/>
                <a:gd name="connsiteY4" fmla="*/ 154226 h 416891"/>
                <a:gd name="connsiteX5" fmla="*/ 166864 w 215851"/>
                <a:gd name="connsiteY5" fmla="*/ 154227 h 416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851" h="416891">
                  <a:moveTo>
                    <a:pt x="215851" y="0"/>
                  </a:moveTo>
                  <a:lnTo>
                    <a:pt x="215851" y="318475"/>
                  </a:lnTo>
                  <a:lnTo>
                    <a:pt x="83432" y="416891"/>
                  </a:lnTo>
                  <a:lnTo>
                    <a:pt x="134997" y="254555"/>
                  </a:lnTo>
                  <a:lnTo>
                    <a:pt x="0" y="154226"/>
                  </a:lnTo>
                  <a:lnTo>
                    <a:pt x="166864" y="1542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4844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6.25E-7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045E-16 L 1.04167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-6.25E-7 -0.15255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2.5E-6 -0.15255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75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8.33333E-7 -0.15255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7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7 4.07407E-6 L -0.00013 0.03148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6.25E-7 -0.15255 L -6.25E-7 2.59259E-6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6.25E-7 -0.15324 L 6.25E-7 -4.81481E-6 " pathEditMode="relative" rAng="0" ptsTypes="AA">
                                      <p:cBhvr>
                                        <p:cTn id="22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1.04167E-6 -0.15347 L 1.04167E-6 -2.22045E-16 " pathEditMode="relative" rAng="0" ptsTypes="AA">
                                      <p:cBhvr>
                                        <p:cTn id="24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26 -0.15324 L 4.16667E-7 -4.81481E-6 " pathEditMode="relative" rAng="0" ptsTypes="AA">
                                      <p:cBhvr>
                                        <p:cTn id="26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8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4.16667E-7 -0.15254 L 4.16667E-7 -1.85185E-6 " pathEditMode="relative" rAng="0" ptsTypes="AA">
                                      <p:cBhvr>
                                        <p:cTn id="30" dur="48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8.33333E-7 -0.15254 L -3.125E-6 -4.44444E-6 " pathEditMode="relative" rAng="0" ptsTypes="AA">
                                      <p:cBhvr>
                                        <p:cTn id="32" dur="48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219588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183823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94137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045E-16 L 4.16667E-7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04167E-6 -0.15324 L -1.04167E-6 -4.81481E-6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4.16667E-7 -0.15347 L -4.58333E-6 -4.07407E-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76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26 -0.15324 L 0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2652463" y="5792692"/>
            <a:ext cx="11120688" cy="573443"/>
            <a:chOff x="3045401" y="5800881"/>
            <a:chExt cx="11120688" cy="569387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33" name="Rectangle 32"/>
            <p:cNvSpPr/>
            <p:nvPr/>
          </p:nvSpPr>
          <p:spPr>
            <a:xfrm>
              <a:off x="3045401" y="5820813"/>
              <a:ext cx="11120688" cy="542421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11417" y="5800881"/>
              <a:ext cx="4976766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ysClr val="windowText" lastClr="000000"/>
                  </a:solidFill>
                  <a:latin typeface="Sky Text Regular" panose="020B0506040202020204" pitchFamily="34" charset="0"/>
                </a:rPr>
                <a:t>BIG TEXT MAY BE DISPLAYED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653514" y="5764868"/>
            <a:ext cx="10734939" cy="626108"/>
            <a:chOff x="3130835" y="5765135"/>
            <a:chExt cx="9718015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2" name="Rectangle 21"/>
            <p:cNvSpPr/>
            <p:nvPr/>
          </p:nvSpPr>
          <p:spPr>
            <a:xfrm>
              <a:off x="3130835" y="5819592"/>
              <a:ext cx="9718015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84170" y="5991133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NAME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652462" y="5792692"/>
            <a:ext cx="11459323" cy="573443"/>
            <a:chOff x="3045400" y="5800881"/>
            <a:chExt cx="11459323" cy="569387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32" name="Rectangle 31"/>
            <p:cNvSpPr/>
            <p:nvPr/>
          </p:nvSpPr>
          <p:spPr>
            <a:xfrm>
              <a:off x="3045400" y="5820813"/>
              <a:ext cx="11459323" cy="542421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11417" y="5800881"/>
              <a:ext cx="4976766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ysClr val="windowText" lastClr="000000"/>
                  </a:solidFill>
                  <a:latin typeface="Sky Text Regular" panose="020B0506040202020204" pitchFamily="34" charset="0"/>
                </a:rPr>
                <a:t>BIG TEXT MAY BE DISPLAYED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653515" y="5764868"/>
            <a:ext cx="10421040" cy="626108"/>
            <a:chOff x="3130836" y="5765135"/>
            <a:chExt cx="9433852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6" name="Rectangle 25"/>
            <p:cNvSpPr/>
            <p:nvPr/>
          </p:nvSpPr>
          <p:spPr>
            <a:xfrm>
              <a:off x="3130836" y="5819592"/>
              <a:ext cx="9433852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INFORMATION ABOUT THE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84170" y="5991133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HEADLINE GOES HERE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2667124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2652462" y="5236456"/>
            <a:ext cx="17395158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5145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xit" presetSubtype="2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4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2" accel="10000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accel="100000" autoRev="1" fill="hold" nodeType="withEffect">
                                  <p:stCondLst>
                                    <p:cond delay="27520"/>
                                  </p:stCondLst>
                                  <p:childTnLst>
                                    <p:animScale>
                                      <p:cBhvr>
                                        <p:cTn id="24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995081" y="5802248"/>
            <a:ext cx="9463869" cy="573443"/>
            <a:chOff x="3045400" y="5801517"/>
            <a:chExt cx="9061163" cy="569387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33" name="Rectangle 32"/>
            <p:cNvSpPr/>
            <p:nvPr/>
          </p:nvSpPr>
          <p:spPr>
            <a:xfrm>
              <a:off x="3045400" y="5813464"/>
              <a:ext cx="9061163" cy="522550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11417" y="5801517"/>
              <a:ext cx="4976766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ysClr val="windowText" lastClr="000000"/>
                  </a:solidFill>
                  <a:latin typeface="Sky Text Regular" panose="020B0506040202020204" pitchFamily="34" charset="0"/>
                </a:rPr>
                <a:t>TOPIC OF DEBATE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96020" y="5756146"/>
            <a:ext cx="10734939" cy="626108"/>
            <a:chOff x="3130835" y="5765135"/>
            <a:chExt cx="9718015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5" name="Rectangle 24"/>
            <p:cNvSpPr/>
            <p:nvPr/>
          </p:nvSpPr>
          <p:spPr>
            <a:xfrm>
              <a:off x="3130835" y="5819592"/>
              <a:ext cx="9718015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84170" y="5991133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NAME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995081" y="5802248"/>
            <a:ext cx="9061163" cy="573443"/>
            <a:chOff x="3045400" y="5801517"/>
            <a:chExt cx="9061163" cy="569387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1" name="Rectangle 20"/>
            <p:cNvSpPr/>
            <p:nvPr/>
          </p:nvSpPr>
          <p:spPr>
            <a:xfrm>
              <a:off x="3045400" y="5813464"/>
              <a:ext cx="9061163" cy="522550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11417" y="5801517"/>
              <a:ext cx="4976766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ysClr val="windowText" lastClr="000000"/>
                  </a:solidFill>
                  <a:latin typeface="Sky Text Regular" panose="020B0506040202020204" pitchFamily="34" charset="0"/>
                </a:rPr>
                <a:t>TOPIC OF DEBATE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652462" y="5792692"/>
            <a:ext cx="2342619" cy="573443"/>
            <a:chOff x="3045400" y="5800881"/>
            <a:chExt cx="2342619" cy="569387"/>
          </a:xfrm>
          <a:effectLst>
            <a:outerShdw blurRad="38100" dist="25400" algn="l" rotWithShape="0">
              <a:prstClr val="black">
                <a:alpha val="25000"/>
              </a:prstClr>
            </a:outerShdw>
          </a:effectLst>
        </p:grpSpPr>
        <p:sp>
          <p:nvSpPr>
            <p:cNvPr id="32" name="Rectangle 31"/>
            <p:cNvSpPr/>
            <p:nvPr/>
          </p:nvSpPr>
          <p:spPr>
            <a:xfrm>
              <a:off x="3045400" y="5820813"/>
              <a:ext cx="2342619" cy="5167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11417" y="5800881"/>
              <a:ext cx="2181067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#</a:t>
              </a:r>
              <a:r>
                <a:rPr lang="en-GB" sz="3100" spc="20" dirty="0" err="1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skydebate</a:t>
              </a:r>
              <a:endParaRPr lang="en-GB" sz="3100" spc="20" dirty="0">
                <a:ln w="19050">
                  <a:noFill/>
                </a:ln>
                <a:solidFill>
                  <a:schemeClr val="bg1"/>
                </a:solidFill>
                <a:latin typeface="Sky Text Regular" panose="020B0506040202020204" pitchFamily="34" charset="0"/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2667124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2652462" y="5239737"/>
            <a:ext cx="4689300" cy="1621544"/>
            <a:chOff x="3686951" y="5821707"/>
            <a:chExt cx="7669502" cy="522293"/>
          </a:xfrm>
        </p:grpSpPr>
        <p:sp>
          <p:nvSpPr>
            <p:cNvPr id="30" name="Rectangle 29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95081" y="5236456"/>
            <a:ext cx="12709920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-5954" y="6329393"/>
            <a:ext cx="3692905" cy="528578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0" y="6329423"/>
            <a:ext cx="12192000" cy="528578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6" name="Group 35"/>
          <p:cNvGrpSpPr/>
          <p:nvPr/>
        </p:nvGrpSpPr>
        <p:grpSpPr>
          <a:xfrm>
            <a:off x="2652462" y="5236456"/>
            <a:ext cx="17381580" cy="1609527"/>
            <a:chOff x="3686951" y="5821707"/>
            <a:chExt cx="7669502" cy="522293"/>
          </a:xfrm>
        </p:grpSpPr>
        <p:sp>
          <p:nvSpPr>
            <p:cNvPr id="37" name="Rectangle 36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89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20" fill="hold"/>
                                        <p:tgtEl>
                                          <p:spTgt spid="23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100000" autoRev="1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animScale>
                                      <p:cBhvr>
                                        <p:cTn id="12" dur="2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2" accel="10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accel="100000" autoRev="1" fill="hold" nodeType="withEffect">
                                  <p:stCondLst>
                                    <p:cond delay="21020"/>
                                  </p:stCondLst>
                                  <p:childTnLst>
                                    <p:animScale>
                                      <p:cBhvr>
                                        <p:cTn id="24" dur="480" fill="hold"/>
                                        <p:tgtEl>
                                          <p:spTgt spid="36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653514" y="5764868"/>
            <a:ext cx="10734939" cy="626108"/>
            <a:chOff x="3130835" y="5765135"/>
            <a:chExt cx="9718015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6" name="Rectangle 25"/>
            <p:cNvSpPr/>
            <p:nvPr/>
          </p:nvSpPr>
          <p:spPr>
            <a:xfrm>
              <a:off x="3130835" y="5819592"/>
              <a:ext cx="9718015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84170" y="5991133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latin typeface="Sky Text Regular" panose="020B0506040202020204" pitchFamily="34" charset="0"/>
                </a:rPr>
                <a:t>NAME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2667124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2652462" y="5236456"/>
            <a:ext cx="17395158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54736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219587" cy="520179"/>
          </a:xfrm>
          <a:prstGeom prst="rect">
            <a:avLst/>
          </a:prstGeom>
          <a:gradFill flip="none" rotWithShape="1">
            <a:gsLst>
              <a:gs pos="0">
                <a:srgbClr val="ECDE05"/>
              </a:gs>
              <a:gs pos="100000">
                <a:srgbClr val="F7FC44"/>
              </a:gs>
              <a:gs pos="95000">
                <a:srgbClr val="EDDD07"/>
              </a:gs>
              <a:gs pos="5000">
                <a:srgbClr val="EADA07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F7FC44"/>
              </a:gs>
              <a:gs pos="95000">
                <a:srgbClr val="FEFD2C"/>
              </a:gs>
              <a:gs pos="5000">
                <a:srgbClr val="FAF010"/>
              </a:gs>
              <a:gs pos="0">
                <a:srgbClr val="F8EC08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F7FC44"/>
              </a:gs>
              <a:gs pos="95000">
                <a:srgbClr val="EDDD07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94642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latin typeface="Sky Text Medium" panose="020B0506040202020204" pitchFamily="34" charset="0"/>
              </a:rPr>
              <a:t>BREAKING NEWS</a:t>
            </a:r>
          </a:p>
        </p:txBody>
      </p:sp>
    </p:spTree>
    <p:extLst>
      <p:ext uri="{BB962C8B-B14F-4D97-AF65-F5344CB8AC3E}">
        <p14:creationId xmlns:p14="http://schemas.microsoft.com/office/powerpoint/2010/main" val="57479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045E-16 L -2.29167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04167E-6 -0.15324 L -1.04167E-6 -4.81481E-6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29167E-6 -0.15347 L -2.29167E-6 -2.22045E-1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26 -0.15324 L 0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7448950" y="5758969"/>
            <a:ext cx="6979431" cy="626108"/>
            <a:chOff x="3130836" y="5765135"/>
            <a:chExt cx="6318267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52" name="Rectangle 51"/>
            <p:cNvSpPr/>
            <p:nvPr/>
          </p:nvSpPr>
          <p:spPr>
            <a:xfrm>
              <a:off x="3130836" y="5819592"/>
              <a:ext cx="6318267" cy="5201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INFORMATION ABOUT THE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184170" y="5991133"/>
              <a:ext cx="32233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BREAKING HEADLINE GOES HERE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448950" y="5758969"/>
            <a:ext cx="5939503" cy="626108"/>
            <a:chOff x="3130836" y="5765135"/>
            <a:chExt cx="5376852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48" name="Rectangle 47"/>
            <p:cNvSpPr/>
            <p:nvPr/>
          </p:nvSpPr>
          <p:spPr>
            <a:xfrm>
              <a:off x="3130836" y="5819592"/>
              <a:ext cx="5376852" cy="5201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Medium" panose="020B0506040202020204" pitchFamily="34" charset="0"/>
                </a:rPr>
                <a:t>SKY CORRESPONDANT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184170" y="5991133"/>
              <a:ext cx="32233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CORRESPONDANT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448950" y="5758969"/>
            <a:ext cx="5342017" cy="626108"/>
            <a:chOff x="3130836" y="5765135"/>
            <a:chExt cx="4835966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44" name="Rectangle 43"/>
            <p:cNvSpPr/>
            <p:nvPr/>
          </p:nvSpPr>
          <p:spPr>
            <a:xfrm>
              <a:off x="3130836" y="5819592"/>
              <a:ext cx="4835966" cy="5201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INFORMATION ABOUT THE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84170" y="5991133"/>
              <a:ext cx="32233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BREAKING HEADLINE GOES HERE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686950" y="5787330"/>
            <a:ext cx="3762000" cy="569387"/>
            <a:chOff x="3045400" y="5787330"/>
            <a:chExt cx="3762000" cy="569387"/>
          </a:xfrm>
        </p:grpSpPr>
        <p:sp>
          <p:nvSpPr>
            <p:cNvPr id="41" name="Rectangle 40"/>
            <p:cNvSpPr/>
            <p:nvPr/>
          </p:nvSpPr>
          <p:spPr>
            <a:xfrm>
              <a:off x="3045400" y="5819592"/>
              <a:ext cx="3762000" cy="520179"/>
            </a:xfrm>
            <a:prstGeom prst="rect">
              <a:avLst/>
            </a:prstGeom>
            <a:gradFill flip="none" rotWithShape="1">
              <a:gsLst>
                <a:gs pos="0">
                  <a:srgbClr val="FEFDFF"/>
                </a:gs>
                <a:gs pos="100000">
                  <a:srgbClr val="F6F6F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11417" y="5787330"/>
              <a:ext cx="3695983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latin typeface="Sky Text Regular" panose="020B0506040202020204" pitchFamily="34" charset="0"/>
                </a:rPr>
                <a:t>BREAKING HEADLINE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3700560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3686950" y="5093520"/>
            <a:ext cx="7532574" cy="1764479"/>
            <a:chOff x="3686951" y="5821707"/>
            <a:chExt cx="7669502" cy="522293"/>
          </a:xfrm>
        </p:grpSpPr>
        <p:sp>
          <p:nvSpPr>
            <p:cNvPr id="30" name="Rectangle 29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448950" y="5086350"/>
            <a:ext cx="7802182" cy="1771650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-5954" y="6329393"/>
            <a:ext cx="3692905" cy="528578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0" y="6329423"/>
            <a:ext cx="12192000" cy="528578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6" name="Group 35"/>
          <p:cNvGrpSpPr/>
          <p:nvPr/>
        </p:nvGrpSpPr>
        <p:grpSpPr>
          <a:xfrm>
            <a:off x="3686950" y="5086349"/>
            <a:ext cx="15312604" cy="1778821"/>
            <a:chOff x="3686951" y="5821707"/>
            <a:chExt cx="7669502" cy="522293"/>
          </a:xfrm>
        </p:grpSpPr>
        <p:sp>
          <p:nvSpPr>
            <p:cNvPr id="37" name="Rectangle 36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23065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20" fill="hold"/>
                                        <p:tgtEl>
                                          <p:spTgt spid="23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accel="100000" autoRev="1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animScale>
                                      <p:cBhvr>
                                        <p:cTn id="12" dur="2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2" accel="10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accel="100000" autoRev="1" fill="hold" nodeType="withEffect">
                                  <p:stCondLst>
                                    <p:cond delay="21020"/>
                                  </p:stCondLst>
                                  <p:childTnLst>
                                    <p:animScale>
                                      <p:cBhvr>
                                        <p:cTn id="24" dur="480" fill="hold"/>
                                        <p:tgtEl>
                                          <p:spTgt spid="36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701264" y="5764868"/>
            <a:ext cx="10734939" cy="626108"/>
            <a:chOff x="3130835" y="5765135"/>
            <a:chExt cx="9718015" cy="626108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26" name="Rectangle 25"/>
            <p:cNvSpPr/>
            <p:nvPr/>
          </p:nvSpPr>
          <p:spPr>
            <a:xfrm>
              <a:off x="3130835" y="5819592"/>
              <a:ext cx="9718015" cy="5201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84170" y="5765135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84170" y="5991133"/>
              <a:ext cx="29404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NAME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-13610" y="5243020"/>
            <a:ext cx="3707735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686950" y="5236456"/>
            <a:ext cx="15326182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8564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3709639" cy="520179"/>
          </a:xfrm>
          <a:prstGeom prst="rect">
            <a:avLst/>
          </a:prstGeom>
          <a:gradFill flip="none" rotWithShape="1">
            <a:gsLst>
              <a:gs pos="0">
                <a:srgbClr val="ECDE05"/>
              </a:gs>
              <a:gs pos="100000">
                <a:srgbClr val="F7FC44"/>
              </a:gs>
              <a:gs pos="95000">
                <a:srgbClr val="EDDD07"/>
              </a:gs>
              <a:gs pos="5000">
                <a:srgbClr val="EADA07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3701264" cy="212718"/>
          </a:xfrm>
          <a:prstGeom prst="rect">
            <a:avLst/>
          </a:prstGeom>
          <a:gradFill flip="none" rotWithShape="1">
            <a:gsLst>
              <a:gs pos="100000">
                <a:srgbClr val="F7FC44"/>
              </a:gs>
              <a:gs pos="95000">
                <a:srgbClr val="FEFD2C"/>
              </a:gs>
              <a:gs pos="5000">
                <a:srgbClr val="FAF010"/>
              </a:gs>
              <a:gs pos="0">
                <a:srgbClr val="F8EC08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3701264" cy="520179"/>
          </a:xfrm>
          <a:prstGeom prst="rect">
            <a:avLst/>
          </a:prstGeom>
          <a:gradFill flip="none" rotWithShape="1">
            <a:gsLst>
              <a:gs pos="100000">
                <a:srgbClr val="F7FC44"/>
              </a:gs>
              <a:gs pos="95000">
                <a:srgbClr val="EDDD07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94642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latin typeface="Sky Text Medium" panose="020B0506040202020204" pitchFamily="34" charset="0"/>
              </a:rPr>
              <a:t>BREAKING NEWS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701264" y="6809733"/>
            <a:ext cx="1647255" cy="634817"/>
            <a:chOff x="6591870" y="5756500"/>
            <a:chExt cx="1647255" cy="634817"/>
          </a:xfrm>
          <a:solidFill>
            <a:schemeClr val="tx1"/>
          </a:solidFill>
        </p:grpSpPr>
        <p:sp>
          <p:nvSpPr>
            <p:cNvPr id="24" name="Rectangle 23"/>
            <p:cNvSpPr/>
            <p:nvPr/>
          </p:nvSpPr>
          <p:spPr>
            <a:xfrm>
              <a:off x="6591870" y="5818415"/>
              <a:ext cx="1647255" cy="5201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60134" y="5756500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60134" y="5991207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559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045E-16 L -2.29167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2.91667E-6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-3.75E-6 -0.15255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4.07407E-6 L -0.00013 0.03148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0.15324 L -2.5E-6 -4.81481E-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29167E-6 -0.15347 L -2.29167E-6 -2.22045E-1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26 -0.15324 L -2.91667E-6 -4.81481E-6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2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3.75E-6 -0.15255 L -3.75E-6 -3.7037E-7 " pathEditMode="relative" rAng="0" ptsTypes="AA">
                                      <p:cBhvr>
                                        <p:cTn id="24" dur="48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686950" y="6831095"/>
            <a:ext cx="3762000" cy="569387"/>
            <a:chOff x="6591870" y="5781951"/>
            <a:chExt cx="3762000" cy="569387"/>
          </a:xfrm>
        </p:grpSpPr>
        <p:sp>
          <p:nvSpPr>
            <p:cNvPr id="27" name="Rectangle 26"/>
            <p:cNvSpPr/>
            <p:nvPr/>
          </p:nvSpPr>
          <p:spPr>
            <a:xfrm>
              <a:off x="6591870" y="5818415"/>
              <a:ext cx="3762000" cy="520179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48267" y="5781951"/>
              <a:ext cx="3703182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100" spc="20" dirty="0">
                  <a:ln w="19050">
                    <a:noFill/>
                  </a:ln>
                  <a:latin typeface="Sky Text Regular" panose="020B0506040202020204" pitchFamily="34" charset="0"/>
                </a:rPr>
                <a:t>BREAKING HEADLINE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-5954" y="6871648"/>
            <a:ext cx="3709639" cy="520179"/>
          </a:xfrm>
          <a:prstGeom prst="rect">
            <a:avLst/>
          </a:prstGeom>
          <a:gradFill flip="none" rotWithShape="1">
            <a:gsLst>
              <a:gs pos="0">
                <a:srgbClr val="ECDE05"/>
              </a:gs>
              <a:gs pos="100000">
                <a:srgbClr val="F7FC44"/>
              </a:gs>
              <a:gs pos="95000">
                <a:srgbClr val="EDDD07"/>
              </a:gs>
              <a:gs pos="5000">
                <a:srgbClr val="EADA07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3701264" cy="212718"/>
          </a:xfrm>
          <a:prstGeom prst="rect">
            <a:avLst/>
          </a:prstGeom>
          <a:gradFill flip="none" rotWithShape="1">
            <a:gsLst>
              <a:gs pos="100000">
                <a:srgbClr val="F7FC44"/>
              </a:gs>
              <a:gs pos="95000">
                <a:srgbClr val="FEFD2C"/>
              </a:gs>
              <a:gs pos="5000">
                <a:srgbClr val="FAF010"/>
              </a:gs>
              <a:gs pos="0">
                <a:srgbClr val="F8EC08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3701264" cy="520179"/>
          </a:xfrm>
          <a:prstGeom prst="rect">
            <a:avLst/>
          </a:prstGeom>
          <a:gradFill flip="none" rotWithShape="1">
            <a:gsLst>
              <a:gs pos="100000">
                <a:srgbClr val="F7FC44"/>
              </a:gs>
              <a:gs pos="95000">
                <a:srgbClr val="EDDD07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94642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latin typeface="Sky Text Medium" panose="020B0506040202020204" pitchFamily="34" charset="0"/>
              </a:rPr>
              <a:t>BREAKING NEWS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448950" y="6804417"/>
            <a:ext cx="1647255" cy="634817"/>
            <a:chOff x="6591870" y="5756500"/>
            <a:chExt cx="1647255" cy="634817"/>
          </a:xfrm>
          <a:solidFill>
            <a:schemeClr val="tx1"/>
          </a:solidFill>
        </p:grpSpPr>
        <p:sp>
          <p:nvSpPr>
            <p:cNvPr id="18" name="Rectangle 17"/>
            <p:cNvSpPr/>
            <p:nvPr/>
          </p:nvSpPr>
          <p:spPr>
            <a:xfrm>
              <a:off x="6591870" y="5818415"/>
              <a:ext cx="1647255" cy="5201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60134" y="5756500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Medium" panose="020B0506040202020204" pitchFamily="34" charset="0"/>
                </a:rPr>
                <a:t>PROFESSION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60134" y="5991207"/>
              <a:ext cx="157899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spc="-50" dirty="0">
                  <a:ln w="19050">
                    <a:noFill/>
                  </a:ln>
                  <a:solidFill>
                    <a:schemeClr val="bg1"/>
                  </a:solidFill>
                  <a:latin typeface="Sky Text Regular" panose="020B0506040202020204" pitchFamily="34" charset="0"/>
                </a:rPr>
                <a:t>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23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045E-16 L -2.29167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2.91667E-6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4.375E-6 -0.15255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045E-16 L -6.25E-7 -0.15255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4.07407E-6 L -0.00013 0.03148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5E-6 -0.15324 L -2.5E-6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2.29167E-6 -0.15347 L -2.29167E-6 -2.22045E-16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26 -0.15324 L -2.91667E-6 -4.81481E-6 " pathEditMode="relative" rAng="0" ptsTypes="AA">
                                      <p:cBhvr>
                                        <p:cTn id="22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4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4.375E-6 -0.15255 L 4.375E-6 4.07407E-6 " pathEditMode="relative" rAng="0" ptsTypes="AA">
                                      <p:cBhvr>
                                        <p:cTn id="26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6.25E-7 -0.15255 L -6.25E-7 -2.22045E-16 " pathEditMode="relative" rAng="0" ptsTypes="AA">
                                      <p:cBhvr>
                                        <p:cTn id="28" dur="48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219587" cy="520179"/>
          </a:xfrm>
          <a:prstGeom prst="rect">
            <a:avLst/>
          </a:prstGeom>
          <a:gradFill flip="none" rotWithShape="1">
            <a:gsLst>
              <a:gs pos="0">
                <a:srgbClr val="213A69"/>
              </a:gs>
              <a:gs pos="100000">
                <a:srgbClr val="5273A0"/>
              </a:gs>
              <a:gs pos="95000">
                <a:srgbClr val="072C66"/>
              </a:gs>
              <a:gs pos="5000">
                <a:srgbClr val="072761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5273A0"/>
              </a:gs>
              <a:gs pos="95000">
                <a:srgbClr val="184479"/>
              </a:gs>
              <a:gs pos="5000">
                <a:srgbClr val="0D3F78"/>
              </a:gs>
              <a:gs pos="0">
                <a:srgbClr val="072C66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5273A0"/>
              </a:gs>
              <a:gs pos="95000">
                <a:srgbClr val="072C66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7" y="6831149"/>
            <a:ext cx="232524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Regular" panose="020B0506040202020204" pitchFamily="34" charset="0"/>
              </a:rPr>
              <a:t>Press Preview</a:t>
            </a:r>
          </a:p>
        </p:txBody>
      </p:sp>
    </p:spTree>
    <p:extLst>
      <p:ext uri="{BB962C8B-B14F-4D97-AF65-F5344CB8AC3E}">
        <p14:creationId xmlns:p14="http://schemas.microsoft.com/office/powerpoint/2010/main" val="425227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045E-16 L -1.458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04167E-6 -0.15324 L -1.04167E-6 -4.81481E-6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45833E-6 -0.15347 L -1.45833E-6 -2.22045E-1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26 -0.15324 L 0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148815" y="5786769"/>
            <a:ext cx="11272532" cy="572115"/>
            <a:chOff x="3148815" y="5786769"/>
            <a:chExt cx="11272532" cy="572115"/>
          </a:xfrm>
        </p:grpSpPr>
        <p:grpSp>
          <p:nvGrpSpPr>
            <p:cNvPr id="5" name="Group 4"/>
            <p:cNvGrpSpPr/>
            <p:nvPr/>
          </p:nvGrpSpPr>
          <p:grpSpPr>
            <a:xfrm>
              <a:off x="8181890" y="5789497"/>
              <a:ext cx="6239457" cy="569387"/>
              <a:chOff x="8181890" y="5789497"/>
              <a:chExt cx="6239457" cy="569387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8181890" y="5789497"/>
                <a:ext cx="6239457" cy="569387"/>
                <a:chOff x="3148813" y="5786769"/>
                <a:chExt cx="6239457" cy="569387"/>
              </a:xfrm>
              <a:effectLst>
                <a:outerShdw blurRad="25400" dist="12700" algn="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3148813" y="5815663"/>
                  <a:ext cx="6239457" cy="521351"/>
                </a:xfrm>
                <a:prstGeom prst="rect">
                  <a:avLst/>
                </a:prstGeom>
                <a:gradFill>
                  <a:gsLst>
                    <a:gs pos="100000">
                      <a:srgbClr val="FEFDFF"/>
                    </a:gs>
                    <a:gs pos="0">
                      <a:srgbClr val="F6F6F5"/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3228325" y="5786769"/>
                  <a:ext cx="1256309" cy="5693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100" spc="20" dirty="0">
                      <a:ln w="19050">
                        <a:noFill/>
                      </a:ln>
                      <a:latin typeface="Sky Text Regular" panose="020B0506040202020204" pitchFamily="34" charset="0"/>
                    </a:rPr>
                    <a:t>84501</a:t>
                  </a: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9424740" y="5818392"/>
                <a:ext cx="1325423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Costs 25p plus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424740" y="6009888"/>
                <a:ext cx="1409613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network charges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5367130" y="5786769"/>
              <a:ext cx="2814762" cy="569387"/>
              <a:chOff x="3148815" y="5786769"/>
              <a:chExt cx="2814762" cy="569387"/>
            </a:xfrm>
            <a:effectLst>
              <a:outerShdw blurRad="25400" dist="12700" algn="l" rotWithShape="0">
                <a:prstClr val="black">
                  <a:alpha val="25000"/>
                </a:prstClr>
              </a:outerShdw>
            </a:effectLst>
          </p:grpSpPr>
          <p:sp>
            <p:nvSpPr>
              <p:cNvPr id="17" name="Rectangle 16"/>
              <p:cNvSpPr/>
              <p:nvPr/>
            </p:nvSpPr>
            <p:spPr>
              <a:xfrm>
                <a:off x="3148815" y="5819325"/>
                <a:ext cx="2814762" cy="520179"/>
              </a:xfrm>
              <a:prstGeom prst="rect">
                <a:avLst/>
              </a:prstGeom>
              <a:gradFill>
                <a:gsLst>
                  <a:gs pos="100000">
                    <a:srgbClr val="FEFDFF"/>
                  </a:gs>
                  <a:gs pos="0">
                    <a:srgbClr val="F6F6F5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244226" y="5786769"/>
                <a:ext cx="2711709" cy="569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3100" spc="2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news@sky.com</a:t>
                </a: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3148815" y="5786769"/>
              <a:ext cx="2218315" cy="569387"/>
              <a:chOff x="3148815" y="5786769"/>
              <a:chExt cx="2218315" cy="569387"/>
            </a:xfrm>
            <a:effectLst>
              <a:outerShdw blurRad="25400" dist="12700" algn="l" rotWithShape="0">
                <a:prstClr val="black">
                  <a:alpha val="25000"/>
                </a:prstClr>
              </a:outerShdw>
            </a:effectLst>
          </p:grpSpPr>
          <p:sp>
            <p:nvSpPr>
              <p:cNvPr id="26" name="Rectangle 25"/>
              <p:cNvSpPr/>
              <p:nvPr/>
            </p:nvSpPr>
            <p:spPr>
              <a:xfrm>
                <a:off x="3148815" y="5819325"/>
                <a:ext cx="2218315" cy="520179"/>
              </a:xfrm>
              <a:prstGeom prst="rect">
                <a:avLst/>
              </a:prstGeom>
              <a:gradFill>
                <a:gsLst>
                  <a:gs pos="100000">
                    <a:srgbClr val="FEFDFF"/>
                  </a:gs>
                  <a:gs pos="0">
                    <a:srgbClr val="F6F6F5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180619" y="5786769"/>
                <a:ext cx="2157161" cy="569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3100" spc="2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#</a:t>
                </a:r>
                <a:r>
                  <a:rPr lang="en-GB" sz="3100" spc="20" dirty="0" err="1">
                    <a:ln w="19050">
                      <a:noFill/>
                    </a:ln>
                    <a:latin typeface="Sky Text Regular" panose="020B0506040202020204" pitchFamily="34" charset="0"/>
                  </a:rPr>
                  <a:t>SkyPapers</a:t>
                </a:r>
                <a:endParaRPr lang="en-GB" sz="3100" spc="20" dirty="0">
                  <a:ln w="19050">
                    <a:noFill/>
                  </a:ln>
                  <a:latin typeface="Sky Text Regular" panose="020B050604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3148814" y="5765634"/>
            <a:ext cx="10394014" cy="626864"/>
            <a:chOff x="3148815" y="5137811"/>
            <a:chExt cx="10394015" cy="626864"/>
          </a:xfrm>
        </p:grpSpPr>
        <p:grpSp>
          <p:nvGrpSpPr>
            <p:cNvPr id="34" name="Group 33"/>
            <p:cNvGrpSpPr/>
            <p:nvPr/>
          </p:nvGrpSpPr>
          <p:grpSpPr>
            <a:xfrm>
              <a:off x="7244487" y="5138567"/>
              <a:ext cx="6298343" cy="626108"/>
              <a:chOff x="3130837" y="5765135"/>
              <a:chExt cx="11401830" cy="626108"/>
            </a:xfrm>
            <a:effectLst>
              <a:outerShdw blurRad="25400" dist="12700" algn="l" rotWithShape="0">
                <a:prstClr val="black">
                  <a:alpha val="25000"/>
                </a:prstClr>
              </a:outerShdw>
            </a:effectLst>
          </p:grpSpPr>
          <p:sp>
            <p:nvSpPr>
              <p:cNvPr id="35" name="Rectangle 34"/>
              <p:cNvSpPr/>
              <p:nvPr/>
            </p:nvSpPr>
            <p:spPr>
              <a:xfrm>
                <a:off x="3130837" y="5818836"/>
                <a:ext cx="11401830" cy="520935"/>
              </a:xfrm>
              <a:prstGeom prst="rect">
                <a:avLst/>
              </a:prstGeom>
              <a:gradFill>
                <a:gsLst>
                  <a:gs pos="100000">
                    <a:srgbClr val="FEFDFF"/>
                  </a:gs>
                  <a:gs pos="0">
                    <a:srgbClr val="F6F6F5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184170" y="5765135"/>
                <a:ext cx="644536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spc="-50" dirty="0">
                    <a:ln w="19050">
                      <a:noFill/>
                    </a:ln>
                    <a:latin typeface="Sky Text Medium" panose="020B0506040202020204" pitchFamily="34" charset="0"/>
                  </a:rPr>
                  <a:t>PROFESSION, NEWSPAPER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184170" y="5991133"/>
                <a:ext cx="2940405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spc="-5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NAME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148815" y="5137811"/>
              <a:ext cx="4096800" cy="626108"/>
              <a:chOff x="3130837" y="5765135"/>
              <a:chExt cx="7416397" cy="626108"/>
            </a:xfrm>
            <a:effectLst>
              <a:outerShdw blurRad="25400" dist="12700" algn="l" rotWithShape="0">
                <a:prstClr val="black">
                  <a:alpha val="25000"/>
                </a:prstClr>
              </a:outerShdw>
            </a:effectLst>
          </p:grpSpPr>
          <p:sp>
            <p:nvSpPr>
              <p:cNvPr id="30" name="Rectangle 29"/>
              <p:cNvSpPr/>
              <p:nvPr/>
            </p:nvSpPr>
            <p:spPr>
              <a:xfrm>
                <a:off x="3130837" y="5819592"/>
                <a:ext cx="7416397" cy="520179"/>
              </a:xfrm>
              <a:prstGeom prst="rect">
                <a:avLst/>
              </a:prstGeom>
              <a:gradFill>
                <a:gsLst>
                  <a:gs pos="100000">
                    <a:srgbClr val="FEFDFF"/>
                  </a:gs>
                  <a:gs pos="0">
                    <a:srgbClr val="F6F6F5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184168" y="5765135"/>
                <a:ext cx="567992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spc="-50" dirty="0">
                    <a:ln w="19050">
                      <a:noFill/>
                    </a:ln>
                    <a:latin typeface="Sky Text Medium" panose="020B0506040202020204" pitchFamily="34" charset="0"/>
                  </a:rPr>
                  <a:t>PROFESSION, NEWSPAPER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184170" y="5991133"/>
                <a:ext cx="2940405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spc="-5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NAME</a:t>
                </a: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3148815" y="5786769"/>
            <a:ext cx="9621702" cy="572115"/>
            <a:chOff x="3148815" y="5786769"/>
            <a:chExt cx="9621702" cy="572115"/>
          </a:xfrm>
        </p:grpSpPr>
        <p:grpSp>
          <p:nvGrpSpPr>
            <p:cNvPr id="49" name="Group 48"/>
            <p:cNvGrpSpPr/>
            <p:nvPr/>
          </p:nvGrpSpPr>
          <p:grpSpPr>
            <a:xfrm>
              <a:off x="8181890" y="5789497"/>
              <a:ext cx="4588627" cy="569387"/>
              <a:chOff x="8181890" y="5789497"/>
              <a:chExt cx="4588627" cy="569387"/>
            </a:xfrm>
          </p:grpSpPr>
          <p:grpSp>
            <p:nvGrpSpPr>
              <p:cNvPr id="56" name="Group 55"/>
              <p:cNvGrpSpPr/>
              <p:nvPr/>
            </p:nvGrpSpPr>
            <p:grpSpPr>
              <a:xfrm>
                <a:off x="8181890" y="5789497"/>
                <a:ext cx="4588627" cy="569387"/>
                <a:chOff x="3148813" y="5786769"/>
                <a:chExt cx="4588627" cy="569387"/>
              </a:xfrm>
              <a:effectLst>
                <a:outerShdw blurRad="25400" dist="12700" algn="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59" name="Rectangle 58"/>
                <p:cNvSpPr/>
                <p:nvPr/>
              </p:nvSpPr>
              <p:spPr>
                <a:xfrm>
                  <a:off x="3148813" y="5815663"/>
                  <a:ext cx="4588627" cy="521351"/>
                </a:xfrm>
                <a:prstGeom prst="rect">
                  <a:avLst/>
                </a:prstGeom>
                <a:gradFill>
                  <a:gsLst>
                    <a:gs pos="100000">
                      <a:srgbClr val="FEFDFF"/>
                    </a:gs>
                    <a:gs pos="0">
                      <a:srgbClr val="F6F6F5"/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3228325" y="5786769"/>
                  <a:ext cx="1256309" cy="5693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100" spc="20" dirty="0">
                      <a:ln w="19050">
                        <a:noFill/>
                      </a:ln>
                      <a:latin typeface="Sky Text Regular" panose="020B0506040202020204" pitchFamily="34" charset="0"/>
                    </a:rPr>
                    <a:t>84501</a:t>
                  </a:r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9424740" y="5818392"/>
                <a:ext cx="1325423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Costs 25p plus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9424740" y="6009888"/>
                <a:ext cx="1409613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network charges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5367130" y="5786769"/>
              <a:ext cx="2814762" cy="569387"/>
              <a:chOff x="3148815" y="5786769"/>
              <a:chExt cx="2814762" cy="569387"/>
            </a:xfrm>
            <a:effectLst>
              <a:outerShdw blurRad="25400" dist="12700" algn="l" rotWithShape="0">
                <a:prstClr val="black">
                  <a:alpha val="25000"/>
                </a:prstClr>
              </a:outerShdw>
            </a:effectLst>
          </p:grpSpPr>
          <p:sp>
            <p:nvSpPr>
              <p:cNvPr id="54" name="Rectangle 53"/>
              <p:cNvSpPr/>
              <p:nvPr/>
            </p:nvSpPr>
            <p:spPr>
              <a:xfrm>
                <a:off x="3148815" y="5819325"/>
                <a:ext cx="2814762" cy="520179"/>
              </a:xfrm>
              <a:prstGeom prst="rect">
                <a:avLst/>
              </a:prstGeom>
              <a:gradFill>
                <a:gsLst>
                  <a:gs pos="100000">
                    <a:srgbClr val="FEFDFF"/>
                  </a:gs>
                  <a:gs pos="0">
                    <a:srgbClr val="F6F6F5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244226" y="5786769"/>
                <a:ext cx="2711709" cy="569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3100" spc="2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news@sky.com</a:t>
                </a: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3148815" y="5786769"/>
              <a:ext cx="2218315" cy="569387"/>
              <a:chOff x="3148815" y="5786769"/>
              <a:chExt cx="2218315" cy="569387"/>
            </a:xfrm>
            <a:effectLst>
              <a:outerShdw blurRad="25400" dist="12700" algn="l" rotWithShape="0">
                <a:prstClr val="black">
                  <a:alpha val="25000"/>
                </a:prstClr>
              </a:outerShdw>
            </a:effectLst>
          </p:grpSpPr>
          <p:sp>
            <p:nvSpPr>
              <p:cNvPr id="52" name="Rectangle 51"/>
              <p:cNvSpPr/>
              <p:nvPr/>
            </p:nvSpPr>
            <p:spPr>
              <a:xfrm>
                <a:off x="3148815" y="5819325"/>
                <a:ext cx="2218315" cy="520179"/>
              </a:xfrm>
              <a:prstGeom prst="rect">
                <a:avLst/>
              </a:prstGeom>
              <a:gradFill>
                <a:gsLst>
                  <a:gs pos="100000">
                    <a:srgbClr val="FEFDFF"/>
                  </a:gs>
                  <a:gs pos="0">
                    <a:srgbClr val="F6F6F5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180619" y="5786769"/>
                <a:ext cx="2157161" cy="569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GB" sz="3100" spc="20" dirty="0">
                    <a:ln w="19050">
                      <a:noFill/>
                    </a:ln>
                    <a:latin typeface="Sky Text Regular" panose="020B0506040202020204" pitchFamily="34" charset="0"/>
                  </a:rPr>
                  <a:t>#</a:t>
                </a:r>
                <a:r>
                  <a:rPr lang="en-GB" sz="3100" spc="20" dirty="0" err="1">
                    <a:ln w="19050">
                      <a:noFill/>
                    </a:ln>
                    <a:latin typeface="Sky Text Regular" panose="020B0506040202020204" pitchFamily="34" charset="0"/>
                  </a:rPr>
                  <a:t>SkyPapers</a:t>
                </a:r>
                <a:endParaRPr lang="en-GB" sz="3100" spc="20" dirty="0">
                  <a:ln w="19050">
                    <a:noFill/>
                  </a:ln>
                  <a:latin typeface="Sky Text Regular" panose="020B0506040202020204" pitchFamily="34" charset="0"/>
                </a:endParaRPr>
              </a:p>
            </p:txBody>
          </p:sp>
        </p:grp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3162422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148815" y="5236456"/>
            <a:ext cx="16402452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95403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xit" presetSubtype="2" accel="10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4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8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8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autoRev="1" fill="hold" nodeType="withEffect">
                                  <p:stCondLst>
                                    <p:cond delay="21020"/>
                                  </p:stCondLst>
                                  <p:childTnLst>
                                    <p:animScale>
                                      <p:cBhvr>
                                        <p:cTn id="20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t="33684"/>
          <a:stretch/>
        </p:blipFill>
        <p:spPr>
          <a:xfrm>
            <a:off x="0" y="2390274"/>
            <a:ext cx="12192000" cy="454793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2390275"/>
            <a:ext cx="12192000" cy="446772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941095" y="1822018"/>
            <a:ext cx="8510337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800" spc="90" dirty="0">
                <a:latin typeface="Sky Text Regular" panose="020B0506040202020204" pitchFamily="34" charset="0"/>
              </a:rPr>
              <a:t>DECISION TIME</a:t>
            </a:r>
          </a:p>
        </p:txBody>
      </p:sp>
      <p:pic>
        <p:nvPicPr>
          <p:cNvPr id="2" name="Sky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  <a:effectLst>
            <a:outerShdw blurRad="635000" dist="3175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5" name="Sky1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t="-187" b="50186"/>
          <a:stretch/>
        </p:blipFill>
        <p:spPr>
          <a:xfrm>
            <a:off x="0" y="0"/>
            <a:ext cx="12192000" cy="3429000"/>
          </a:xfrm>
          <a:prstGeom prst="rect">
            <a:avLst/>
          </a:prstGeom>
          <a:effectLst>
            <a:outerShdw blurRad="635000" dist="3175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10" name="Sky News 56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30562" t="42646" r="30539" b="43372"/>
          <a:stretch/>
        </p:blipFill>
        <p:spPr>
          <a:xfrm>
            <a:off x="3596928" y="2960914"/>
            <a:ext cx="4953360" cy="1001486"/>
          </a:xfrm>
          <a:prstGeom prst="roundRect">
            <a:avLst>
              <a:gd name="adj" fmla="val 6193"/>
            </a:avLst>
          </a:prstGeom>
          <a:effectLst>
            <a:outerShdw blurRad="254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162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61921 L -1.25E-6 -4.81481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323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1921 L -6.25E-7 3.33333E-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076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62037 L -1.66667E-6 -2.08167E-17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307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decel="100000" fill="hold" nodeType="withEffect">
                                  <p:stCondLst>
                                    <p:cond delay="1280"/>
                                  </p:stCondLst>
                                  <p:childTnLst>
                                    <p:animScale>
                                      <p:cBhvr>
                                        <p:cTn id="12" dur="680" fill="hold"/>
                                        <p:tgtEl>
                                          <p:spTgt spid="10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2.91667E-6 3.7037E-7 L -0.00078 -0.15903 " pathEditMode="relative" rAng="0" ptsTypes="AA">
                                      <p:cBhvr>
                                        <p:cTn id="20" dur="6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803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decel="10000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0 0 L 4.16667E-7 -0.15139 " pathEditMode="relative" rAng="0" ptsTypes="AA">
                                      <p:cBhvr>
                                        <p:cTn id="22" dur="6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574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-3.125E-6 0 L -4.16667E-6 0.11528 " pathEditMode="relative" rAng="0" ptsTypes="AA">
                                      <p:cBhvr>
                                        <p:cTn id="24" dur="6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673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decel="10000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0 4.44444E-6 L 3.75E-6 0.41389 " pathEditMode="relative" rAng="0" ptsTypes="AA">
                                      <p:cBhvr>
                                        <p:cTn id="26" dur="1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204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0 0.50718 L 4.79167E-6 6.59195E-17 " pathEditMode="relative" rAng="0" ptsTypes="AA">
                                      <p:cBhvr>
                                        <p:cTn id="28" dur="6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2474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0 -0.15139 L -2.08333E-7 -0.61921 " pathEditMode="relative" rAng="0" ptsTypes="AA">
                                      <p:cBhvr>
                                        <p:cTn id="30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-2354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0.00078 -0.15903 L -2.08333E-7 -0.62037 " pathEditMode="relative" rAng="0" ptsTypes="AA">
                                      <p:cBhvr>
                                        <p:cTn id="32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-2344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0 -2.59259E-6 L -0.00039 0.6676 " pathEditMode="relative" rAng="0" ptsTypes="AA">
                                      <p:cBhvr>
                                        <p:cTn id="3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338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2.91667E-6 0.41389 L -0.00182 0.65902 " pathEditMode="relative" rAng="0" ptsTypes="AA">
                                      <p:cBhvr>
                                        <p:cTn id="3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33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10000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125E-6 0.11528 L -0.00039 0.7831 " pathEditMode="relative" rAng="0" ptsTypes="AA">
                                      <p:cBhvr>
                                        <p:cTn id="38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3268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5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00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755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50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  <p:bldLst>
      <p:bldP spid="14" grpId="0" animBg="1"/>
      <p:bldP spid="14" grpId="1" animBg="1"/>
      <p:bldP spid="14" grpId="2" animBg="1"/>
      <p:bldP spid="11" grpId="0"/>
      <p:bldP spid="11" grpId="1"/>
      <p:bldP spid="11" grpId="2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ky News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t="33684"/>
          <a:stretch/>
        </p:blipFill>
        <p:spPr>
          <a:xfrm>
            <a:off x="0" y="2390274"/>
            <a:ext cx="12192000" cy="45479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41095" y="2613594"/>
            <a:ext cx="8510337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800" spc="90" dirty="0">
                <a:latin typeface="Sky Text Regular" panose="020B0506040202020204" pitchFamily="34" charset="0"/>
              </a:rPr>
              <a:t>DECISION TIME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90275"/>
            <a:ext cx="12192000" cy="446772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Sky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t="50000"/>
          <a:stretch/>
        </p:blipFill>
        <p:spPr>
          <a:xfrm>
            <a:off x="0" y="2390274"/>
            <a:ext cx="12192000" cy="4467726"/>
          </a:xfrm>
          <a:prstGeom prst="rect">
            <a:avLst/>
          </a:prstGeom>
        </p:spPr>
      </p:pic>
      <p:pic>
        <p:nvPicPr>
          <p:cNvPr id="5" name="Sky1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t="-187" b="50186"/>
          <a:stretch/>
        </p:blipFill>
        <p:spPr>
          <a:xfrm>
            <a:off x="0" y="0"/>
            <a:ext cx="12192000" cy="2390274"/>
          </a:xfrm>
          <a:prstGeom prst="rect">
            <a:avLst/>
          </a:prstGeom>
          <a:effectLst>
            <a:outerShdw blurRad="635000" dist="3175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6" name="Sky News 56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30562" t="42646" r="30539" b="43372"/>
          <a:stretch/>
        </p:blipFill>
        <p:spPr>
          <a:xfrm>
            <a:off x="4413115" y="2037029"/>
            <a:ext cx="3301602" cy="667530"/>
          </a:xfrm>
          <a:prstGeom prst="roundRect">
            <a:avLst>
              <a:gd name="adj" fmla="val 6193"/>
            </a:avLst>
          </a:prstGeom>
          <a:effectLst>
            <a:outerShdw blurRad="254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506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40116 L 0 4.44444E-6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204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65787 L 0 4.44444E-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40092 L 4.16667E-6 -1.85185E-6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1956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42" presetClass="path" presetSubtype="0" accel="100000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4.44444E-6 L -0.00039 0.65787 " pathEditMode="relative" rAng="0" ptsTypes="AA">
                                      <p:cBhvr>
                                        <p:cTn id="18" dur="68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289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75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42" presetClass="path" presetSubtype="0" accel="100000" fill="hold" grpId="0" nodeType="withEffect">
                                  <p:stCondLst>
                                    <p:cond delay="1160"/>
                                  </p:stCondLst>
                                  <p:childTnLst>
                                    <p:animMotion origin="layout" path="M 0 4.44444E-6 L -0.00039 0.65787 " pathEditMode="relative" rAng="0" ptsTypes="AA">
                                      <p:cBhvr>
                                        <p:cTn id="28" dur="6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3201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100000" fill="hold" nodeType="withEffect">
                                  <p:stCondLst>
                                    <p:cond delay="1840"/>
                                  </p:stCondLst>
                                  <p:childTnLst>
                                    <p:animMotion origin="layout" path="M 0 -2.59259E-6 L -0.00039 0.66759 " pathEditMode="relative" rAng="0" ptsTypes="AA">
                                      <p:cBhvr>
                                        <p:cTn id="30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66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10000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animMotion origin="layout" path="M -3.125E-6 2.22222E-6 L -0.00039 0.66783 " pathEditMode="relative" rAng="0" ptsTypes="AA">
                                      <p:cBhvr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" y="3388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100000" fill="hold" nodeType="withEffect">
                                  <p:stCondLst>
                                    <p:cond delay="1840"/>
                                  </p:stCondLst>
                                  <p:childTnLst>
                                    <p:animMotion origin="layout" path="M 0 4.44444E-6 L -0.00039 -0.40116 " pathEditMode="relative" rAng="0" ptsTypes="AA">
                                      <p:cBhvr>
                                        <p:cTn id="34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981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100000" fill="hold" nodeType="withEffect">
                                  <p:stCondLst>
                                    <p:cond delay="1840"/>
                                  </p:stCondLst>
                                  <p:childTnLst>
                                    <p:animMotion origin="layout" path="M 4.16667E-6 -1.85185E-6 L -0.00039 -0.40093 " pathEditMode="relative" rAng="0" ptsTypes="AA">
                                      <p:cBhvr>
                                        <p:cTn id="36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2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4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4" grpId="0"/>
      <p:bldP spid="14" grpId="1"/>
      <p:bldP spid="13" grpId="0" animBg="1"/>
      <p:bldP spid="13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5" y="6871648"/>
            <a:ext cx="12219591" cy="520179"/>
          </a:xfrm>
          <a:prstGeom prst="rect">
            <a:avLst/>
          </a:prstGeom>
          <a:gradFill flip="none" rotWithShape="1">
            <a:gsLst>
              <a:gs pos="0">
                <a:srgbClr val="DFD9DA"/>
              </a:gs>
              <a:gs pos="100000">
                <a:srgbClr val="EAE9EB"/>
              </a:gs>
              <a:gs pos="95000">
                <a:srgbClr val="E9E9E9"/>
              </a:gs>
              <a:gs pos="5000">
                <a:srgbClr val="E1E1E1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EAE9EB"/>
              </a:gs>
              <a:gs pos="95000">
                <a:srgbClr val="FEFEFE"/>
              </a:gs>
              <a:gs pos="5000">
                <a:srgbClr val="FEFEFE"/>
              </a:gs>
              <a:gs pos="0">
                <a:srgbClr val="E7E7E7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EAE9EB"/>
              </a:gs>
              <a:gs pos="95000">
                <a:srgbClr val="E9E9E9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54836" y="6831149"/>
            <a:ext cx="258471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latin typeface="Sky Text Medium" panose="020B0506040202020204" pitchFamily="34" charset="0"/>
              </a:rPr>
              <a:t>DECISION TIME</a:t>
            </a:r>
          </a:p>
        </p:txBody>
      </p:sp>
    </p:spTree>
    <p:extLst>
      <p:ext uri="{BB962C8B-B14F-4D97-AF65-F5344CB8AC3E}">
        <p14:creationId xmlns:p14="http://schemas.microsoft.com/office/powerpoint/2010/main" val="320944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045E-16 L 1.458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1.04167E-6 -0.15324 L -1.04167E-6 -4.81481E-6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1.45833E-6 -0.15347 L 1.45833E-6 -2.22045E-1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26 -0.15324 L 0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0711" y="5595581"/>
            <a:ext cx="10490577" cy="1262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849860" y="5487150"/>
            <a:ext cx="7836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300" spc="10" dirty="0">
                <a:latin typeface="Sky Text Regular" panose="020B0506040202020204" pitchFamily="34" charset="0"/>
              </a:rPr>
              <a:t>10pm EXIT POLL RELEASED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66423" y="5647948"/>
            <a:ext cx="185578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spc="-10" dirty="0">
                <a:latin typeface="Sky Text Regular" panose="020B0506040202020204" pitchFamily="34" charset="0"/>
              </a:rPr>
              <a:t>EXIT POLL COUNTDOWN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430590" y="5785043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 flipH="1">
            <a:off x="9677927" y="5782419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72054" y="5785773"/>
            <a:ext cx="73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37773" y="5782419"/>
            <a:ext cx="73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: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96131" y="5782471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 flipH="1">
            <a:off x="10243468" y="5779847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566707" y="5782471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 flipH="1">
            <a:off x="10814044" y="5779847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TextBox 52"/>
          <p:cNvSpPr txBox="1"/>
          <p:nvPr/>
        </p:nvSpPr>
        <p:spPr>
          <a:xfrm>
            <a:off x="10566707" y="5781160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 flipH="1">
            <a:off x="10814044" y="5778536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9</a:t>
            </a:r>
          </a:p>
        </p:txBody>
      </p:sp>
      <p:sp>
        <p:nvSpPr>
          <p:cNvPr id="55" name="TextBox 54"/>
          <p:cNvSpPr txBox="1"/>
          <p:nvPr/>
        </p:nvSpPr>
        <p:spPr>
          <a:xfrm flipH="1">
            <a:off x="10814044" y="5778536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8</a:t>
            </a:r>
          </a:p>
        </p:txBody>
      </p:sp>
      <p:sp>
        <p:nvSpPr>
          <p:cNvPr id="56" name="TextBox 55"/>
          <p:cNvSpPr txBox="1"/>
          <p:nvPr/>
        </p:nvSpPr>
        <p:spPr>
          <a:xfrm flipH="1">
            <a:off x="10814044" y="5778536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7</a:t>
            </a:r>
          </a:p>
        </p:txBody>
      </p:sp>
      <p:sp>
        <p:nvSpPr>
          <p:cNvPr id="57" name="TextBox 56"/>
          <p:cNvSpPr txBox="1"/>
          <p:nvPr/>
        </p:nvSpPr>
        <p:spPr>
          <a:xfrm flipH="1">
            <a:off x="10813649" y="5778536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6</a:t>
            </a:r>
          </a:p>
        </p:txBody>
      </p:sp>
      <p:sp>
        <p:nvSpPr>
          <p:cNvPr id="58" name="TextBox 57"/>
          <p:cNvSpPr txBox="1"/>
          <p:nvPr/>
        </p:nvSpPr>
        <p:spPr>
          <a:xfrm flipH="1">
            <a:off x="10813649" y="5778535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5</a:t>
            </a:r>
          </a:p>
        </p:txBody>
      </p:sp>
      <p:sp>
        <p:nvSpPr>
          <p:cNvPr id="59" name="TextBox 58"/>
          <p:cNvSpPr txBox="1"/>
          <p:nvPr/>
        </p:nvSpPr>
        <p:spPr>
          <a:xfrm flipH="1">
            <a:off x="10814759" y="5778535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4</a:t>
            </a:r>
          </a:p>
        </p:txBody>
      </p:sp>
      <p:sp>
        <p:nvSpPr>
          <p:cNvPr id="60" name="TextBox 59"/>
          <p:cNvSpPr txBox="1"/>
          <p:nvPr/>
        </p:nvSpPr>
        <p:spPr>
          <a:xfrm flipH="1">
            <a:off x="10813649" y="5778535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3</a:t>
            </a:r>
          </a:p>
        </p:txBody>
      </p:sp>
      <p:sp>
        <p:nvSpPr>
          <p:cNvPr id="61" name="TextBox 60"/>
          <p:cNvSpPr txBox="1"/>
          <p:nvPr/>
        </p:nvSpPr>
        <p:spPr>
          <a:xfrm flipH="1">
            <a:off x="10813854" y="5778535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2</a:t>
            </a:r>
          </a:p>
        </p:txBody>
      </p:sp>
      <p:sp>
        <p:nvSpPr>
          <p:cNvPr id="62" name="TextBox 61"/>
          <p:cNvSpPr txBox="1"/>
          <p:nvPr/>
        </p:nvSpPr>
        <p:spPr>
          <a:xfrm flipH="1">
            <a:off x="10813649" y="5778535"/>
            <a:ext cx="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spc="-10" dirty="0">
                <a:latin typeface="Sky Text Medium" panose="020B050604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7161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8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8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8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8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8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8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8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8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8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8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8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8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8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8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8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48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2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3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38" grpId="0"/>
      <p:bldP spid="39" grpId="0"/>
      <p:bldP spid="40" grpId="0"/>
      <p:bldP spid="41" grpId="0"/>
      <p:bldP spid="44" grpId="0"/>
      <p:bldP spid="47" grpId="0"/>
      <p:bldP spid="48" grpId="0"/>
      <p:bldP spid="49" grpId="0"/>
      <p:bldP spid="49" grpId="1"/>
      <p:bldP spid="50" grpId="0"/>
      <p:bldP spid="50" grpId="1"/>
      <p:bldP spid="50" grpId="2"/>
      <p:bldP spid="50" grpId="3"/>
      <p:bldP spid="53" grpId="1"/>
      <p:bldP spid="54" grpId="1"/>
      <p:bldP spid="54" grpId="2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0711" y="5603201"/>
            <a:ext cx="10490577" cy="1262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803160" y="5633781"/>
            <a:ext cx="925256" cy="715360"/>
            <a:chOff x="803160" y="5626161"/>
            <a:chExt cx="925256" cy="715360"/>
          </a:xfrm>
        </p:grpSpPr>
        <p:sp>
          <p:nvSpPr>
            <p:cNvPr id="3" name="Rectangle 2"/>
            <p:cNvSpPr/>
            <p:nvPr/>
          </p:nvSpPr>
          <p:spPr>
            <a:xfrm>
              <a:off x="885655" y="5626161"/>
              <a:ext cx="760265" cy="669600"/>
            </a:xfrm>
            <a:prstGeom prst="rect">
              <a:avLst/>
            </a:prstGeom>
            <a:solidFill>
              <a:srgbClr val="2C75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03160" y="5756746"/>
              <a:ext cx="925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316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47609" y="5646754"/>
              <a:ext cx="63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pc="-2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CON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98369" y="5633781"/>
            <a:ext cx="925256" cy="714485"/>
            <a:chOff x="1598369" y="5626161"/>
            <a:chExt cx="925256" cy="714485"/>
          </a:xfrm>
        </p:grpSpPr>
        <p:sp>
          <p:nvSpPr>
            <p:cNvPr id="26" name="Rectangle 25"/>
            <p:cNvSpPr/>
            <p:nvPr/>
          </p:nvSpPr>
          <p:spPr>
            <a:xfrm>
              <a:off x="1680864" y="5626161"/>
              <a:ext cx="760265" cy="669600"/>
            </a:xfrm>
            <a:prstGeom prst="rect">
              <a:avLst/>
            </a:prstGeom>
            <a:solidFill>
              <a:srgbClr val="B533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98369" y="5755871"/>
              <a:ext cx="925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239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746063" y="5646753"/>
              <a:ext cx="63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pc="-2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LAB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385943" y="5633782"/>
            <a:ext cx="925256" cy="714484"/>
            <a:chOff x="2385943" y="5626162"/>
            <a:chExt cx="925256" cy="714484"/>
          </a:xfrm>
        </p:grpSpPr>
        <p:sp>
          <p:nvSpPr>
            <p:cNvPr id="28" name="Rectangle 27"/>
            <p:cNvSpPr/>
            <p:nvPr/>
          </p:nvSpPr>
          <p:spPr>
            <a:xfrm>
              <a:off x="2476073" y="5626162"/>
              <a:ext cx="760265" cy="669600"/>
            </a:xfrm>
            <a:prstGeom prst="rect">
              <a:avLst/>
            </a:prstGeom>
            <a:solidFill>
              <a:srgbClr val="EFBE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85943" y="5755871"/>
              <a:ext cx="925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latin typeface="Sky Text Medium" panose="020B0506040202020204" pitchFamily="34" charset="0"/>
                </a:rPr>
                <a:t>10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534452" y="5646753"/>
              <a:ext cx="63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pc="-20" dirty="0">
                  <a:latin typeface="Sky Text Medium" panose="020B0506040202020204" pitchFamily="34" charset="0"/>
                </a:rPr>
                <a:t>LD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88786" y="5633781"/>
            <a:ext cx="925256" cy="714485"/>
            <a:chOff x="3188786" y="5626161"/>
            <a:chExt cx="925256" cy="714485"/>
          </a:xfrm>
        </p:grpSpPr>
        <p:sp>
          <p:nvSpPr>
            <p:cNvPr id="29" name="Rectangle 28"/>
            <p:cNvSpPr/>
            <p:nvPr/>
          </p:nvSpPr>
          <p:spPr>
            <a:xfrm>
              <a:off x="3271282" y="5626161"/>
              <a:ext cx="760265" cy="669600"/>
            </a:xfrm>
            <a:prstGeom prst="rect">
              <a:avLst/>
            </a:prstGeom>
            <a:solidFill>
              <a:srgbClr val="9D45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88786" y="5755871"/>
              <a:ext cx="925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331501" y="5646753"/>
              <a:ext cx="63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pc="-2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UKIP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83995" y="5633781"/>
            <a:ext cx="925256" cy="714485"/>
            <a:chOff x="3983995" y="5626161"/>
            <a:chExt cx="925256" cy="714485"/>
          </a:xfrm>
        </p:grpSpPr>
        <p:sp>
          <p:nvSpPr>
            <p:cNvPr id="30" name="Rectangle 29"/>
            <p:cNvSpPr/>
            <p:nvPr/>
          </p:nvSpPr>
          <p:spPr>
            <a:xfrm>
              <a:off x="4066491" y="5626161"/>
              <a:ext cx="760265" cy="669600"/>
            </a:xfrm>
            <a:prstGeom prst="rect">
              <a:avLst/>
            </a:prstGeom>
            <a:solidFill>
              <a:srgbClr val="F9EF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83995" y="5755871"/>
              <a:ext cx="925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latin typeface="Sky Text Medium" panose="020B0506040202020204" pitchFamily="34" charset="0"/>
                </a:rPr>
                <a:t>58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127872" y="5646752"/>
              <a:ext cx="63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pc="-20" dirty="0">
                  <a:latin typeface="Sky Text Medium" panose="020B0506040202020204" pitchFamily="34" charset="0"/>
                </a:rPr>
                <a:t>SNP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76877" y="5633781"/>
            <a:ext cx="925256" cy="717637"/>
            <a:chOff x="4776877" y="5626161"/>
            <a:chExt cx="925256" cy="717637"/>
          </a:xfrm>
        </p:grpSpPr>
        <p:sp>
          <p:nvSpPr>
            <p:cNvPr id="31" name="Rectangle 30"/>
            <p:cNvSpPr/>
            <p:nvPr/>
          </p:nvSpPr>
          <p:spPr>
            <a:xfrm>
              <a:off x="4861700" y="5626161"/>
              <a:ext cx="760265" cy="669600"/>
            </a:xfrm>
            <a:prstGeom prst="rect">
              <a:avLst/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76877" y="5759023"/>
              <a:ext cx="925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25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13209" y="5646751"/>
              <a:ext cx="63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pc="-2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OTH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56909" y="5633781"/>
            <a:ext cx="5684379" cy="700682"/>
            <a:chOff x="5656909" y="5626161"/>
            <a:chExt cx="5684379" cy="700682"/>
          </a:xfrm>
        </p:grpSpPr>
        <p:sp>
          <p:nvSpPr>
            <p:cNvPr id="32" name="Rectangle 31"/>
            <p:cNvSpPr/>
            <p:nvPr/>
          </p:nvSpPr>
          <p:spPr>
            <a:xfrm>
              <a:off x="5656909" y="5626161"/>
              <a:ext cx="5648400" cy="669600"/>
            </a:xfrm>
            <a:prstGeom prst="rect">
              <a:avLst/>
            </a:prstGeom>
            <a:solidFill>
              <a:srgbClr val="2C75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671835" y="5772845"/>
              <a:ext cx="56694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spc="1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CONSERVATIVES LARGEST PARTY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688497" y="5655775"/>
              <a:ext cx="9428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spc="-2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EXIT POLL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62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0711" y="5595581"/>
            <a:ext cx="10490577" cy="1262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93928" y="5636526"/>
            <a:ext cx="2413383" cy="664514"/>
          </a:xfrm>
          <a:prstGeom prst="rect">
            <a:avLst/>
          </a:prstGeom>
          <a:solidFill>
            <a:srgbClr val="CDC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93928" y="5824578"/>
            <a:ext cx="2413382" cy="476462"/>
          </a:xfrm>
          <a:prstGeom prst="rect">
            <a:avLst/>
          </a:prstGeom>
          <a:solidFill>
            <a:srgbClr val="006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593383" y="5570510"/>
            <a:ext cx="1028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spc="-20" dirty="0">
                <a:latin typeface="Sky Text Medium" panose="020B0506040202020204" pitchFamily="34" charset="0"/>
              </a:rPr>
              <a:t>EXIT POLL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721" y="5922708"/>
            <a:ext cx="2499806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spc="-20" dirty="0">
                <a:solidFill>
                  <a:schemeClr val="bg1"/>
                </a:solidFill>
                <a:latin typeface="Sky Text Medium" panose="020B0506040202020204" pitchFamily="34" charset="0"/>
              </a:rPr>
              <a:t>CONSERVATIVES LARGEST PARTY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974697" y="5870337"/>
            <a:ext cx="354523" cy="430704"/>
            <a:chOff x="8974697" y="5870337"/>
            <a:chExt cx="354523" cy="430704"/>
          </a:xfrm>
        </p:grpSpPr>
        <p:sp>
          <p:nvSpPr>
            <p:cNvPr id="16" name="Rectangle 15"/>
            <p:cNvSpPr/>
            <p:nvPr/>
          </p:nvSpPr>
          <p:spPr>
            <a:xfrm>
              <a:off x="8974697" y="5870337"/>
              <a:ext cx="354523" cy="430704"/>
            </a:xfrm>
            <a:prstGeom prst="rect">
              <a:avLst/>
            </a:prstGeom>
            <a:solidFill>
              <a:srgbClr val="006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974697" y="5916411"/>
              <a:ext cx="35452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71247" y="5870336"/>
            <a:ext cx="355109" cy="430704"/>
            <a:chOff x="9371247" y="5870336"/>
            <a:chExt cx="355109" cy="430704"/>
          </a:xfrm>
        </p:grpSpPr>
        <p:sp>
          <p:nvSpPr>
            <p:cNvPr id="18" name="Rectangle 17"/>
            <p:cNvSpPr/>
            <p:nvPr/>
          </p:nvSpPr>
          <p:spPr>
            <a:xfrm>
              <a:off x="9371833" y="5870336"/>
              <a:ext cx="354523" cy="430704"/>
            </a:xfrm>
            <a:prstGeom prst="rect">
              <a:avLst/>
            </a:prstGeom>
            <a:solidFill>
              <a:srgbClr val="DD01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371247" y="5915396"/>
              <a:ext cx="35510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763075" y="5870336"/>
            <a:ext cx="362334" cy="430704"/>
            <a:chOff x="9763075" y="5870336"/>
            <a:chExt cx="362334" cy="430704"/>
          </a:xfrm>
        </p:grpSpPr>
        <p:sp>
          <p:nvSpPr>
            <p:cNvPr id="19" name="Rectangle 18"/>
            <p:cNvSpPr/>
            <p:nvPr/>
          </p:nvSpPr>
          <p:spPr>
            <a:xfrm>
              <a:off x="9768969" y="5870336"/>
              <a:ext cx="354523" cy="430704"/>
            </a:xfrm>
            <a:prstGeom prst="rect">
              <a:avLst/>
            </a:prstGeom>
            <a:solidFill>
              <a:srgbClr val="FFA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63075" y="5915396"/>
              <a:ext cx="36233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0162714" y="5870336"/>
            <a:ext cx="357914" cy="430704"/>
            <a:chOff x="10162714" y="5870336"/>
            <a:chExt cx="357914" cy="430704"/>
          </a:xfrm>
        </p:grpSpPr>
        <p:sp>
          <p:nvSpPr>
            <p:cNvPr id="20" name="Rectangle 19"/>
            <p:cNvSpPr/>
            <p:nvPr/>
          </p:nvSpPr>
          <p:spPr>
            <a:xfrm>
              <a:off x="10166105" y="5870336"/>
              <a:ext cx="354523" cy="430704"/>
            </a:xfrm>
            <a:prstGeom prst="rect">
              <a:avLst/>
            </a:prstGeom>
            <a:solidFill>
              <a:srgbClr val="BB0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162714" y="5914381"/>
              <a:ext cx="3576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552324" y="5870337"/>
            <a:ext cx="359830" cy="430704"/>
            <a:chOff x="10552324" y="5870337"/>
            <a:chExt cx="359830" cy="430704"/>
          </a:xfrm>
        </p:grpSpPr>
        <p:sp>
          <p:nvSpPr>
            <p:cNvPr id="21" name="Rectangle 20"/>
            <p:cNvSpPr/>
            <p:nvPr/>
          </p:nvSpPr>
          <p:spPr>
            <a:xfrm>
              <a:off x="10557631" y="5870337"/>
              <a:ext cx="354523" cy="430704"/>
            </a:xfrm>
            <a:prstGeom prst="rect">
              <a:avLst/>
            </a:prstGeom>
            <a:solidFill>
              <a:srgbClr val="FFE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552324" y="5914381"/>
              <a:ext cx="3598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0948873" y="5870336"/>
            <a:ext cx="355109" cy="430704"/>
            <a:chOff x="10948873" y="5870336"/>
            <a:chExt cx="355109" cy="430704"/>
          </a:xfrm>
        </p:grpSpPr>
        <p:sp>
          <p:nvSpPr>
            <p:cNvPr id="22" name="Rectangle 21"/>
            <p:cNvSpPr/>
            <p:nvPr/>
          </p:nvSpPr>
          <p:spPr>
            <a:xfrm>
              <a:off x="10949459" y="5870336"/>
              <a:ext cx="354523" cy="430704"/>
            </a:xfrm>
            <a:prstGeom prst="rect">
              <a:avLst/>
            </a:prstGeom>
            <a:solidFill>
              <a:srgbClr val="9B99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948873" y="5916669"/>
              <a:ext cx="35510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256037" y="5579071"/>
            <a:ext cx="1105901" cy="292388"/>
            <a:chOff x="10256037" y="5579071"/>
            <a:chExt cx="1105901" cy="292388"/>
          </a:xfrm>
        </p:grpSpPr>
        <p:sp>
          <p:nvSpPr>
            <p:cNvPr id="23" name="Rectangle 22"/>
            <p:cNvSpPr/>
            <p:nvPr/>
          </p:nvSpPr>
          <p:spPr>
            <a:xfrm>
              <a:off x="10282793" y="5620622"/>
              <a:ext cx="1021189" cy="210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256037" y="5579071"/>
              <a:ext cx="110590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3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326 TO WIN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8887291" y="5577770"/>
            <a:ext cx="1105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Sky Text Medium" panose="020B0506040202020204" pitchFamily="34" charset="0"/>
              </a:rPr>
              <a:t>TARGET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07311" y="5792678"/>
            <a:ext cx="2674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ky Text Medium" panose="020B0506040202020204" pitchFamily="34" charset="0"/>
              </a:rPr>
              <a:t>AWAITING RESULTS 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07311" y="6033108"/>
            <a:ext cx="2674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ky Text Medium" panose="020B0506040202020204" pitchFamily="34" charset="0"/>
              </a:rPr>
              <a:t>AWAITING RESULTS 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7311" y="5548318"/>
            <a:ext cx="2674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ky Text Medium" panose="020B0506040202020204" pitchFamily="34" charset="0"/>
              </a:rPr>
              <a:t>AWAITING RESULTS …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53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8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8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8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8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8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4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4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4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8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48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8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48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8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48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  <p:bldP spid="13" grpId="0"/>
      <p:bldP spid="15" grpId="0"/>
      <p:bldP spid="31" grpId="0"/>
      <p:bldP spid="36" grpId="0"/>
      <p:bldP spid="37" grpId="0"/>
      <p:bldP spid="3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37828" y="5595582"/>
            <a:ext cx="8003460" cy="744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307311" y="5792682"/>
            <a:ext cx="207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ky Text Medium" panose="020B0506040202020204" pitchFamily="34" charset="0"/>
              </a:rPr>
              <a:t>AWAITING RESULTS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7311" y="6033112"/>
            <a:ext cx="207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ky Text Medium" panose="020B0506040202020204" pitchFamily="34" charset="0"/>
              </a:rPr>
              <a:t>AWAITING RESULTS …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974697" y="5870337"/>
            <a:ext cx="354523" cy="430704"/>
            <a:chOff x="8974697" y="5870337"/>
            <a:chExt cx="354523" cy="430704"/>
          </a:xfrm>
        </p:grpSpPr>
        <p:sp>
          <p:nvSpPr>
            <p:cNvPr id="25" name="Rectangle 24"/>
            <p:cNvSpPr/>
            <p:nvPr/>
          </p:nvSpPr>
          <p:spPr>
            <a:xfrm>
              <a:off x="8974697" y="5870337"/>
              <a:ext cx="354523" cy="430704"/>
            </a:xfrm>
            <a:prstGeom prst="rect">
              <a:avLst/>
            </a:prstGeom>
            <a:solidFill>
              <a:srgbClr val="006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974697" y="5916411"/>
              <a:ext cx="35452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9371833" y="5870336"/>
            <a:ext cx="354523" cy="430704"/>
          </a:xfrm>
          <a:prstGeom prst="rect">
            <a:avLst/>
          </a:prstGeom>
          <a:solidFill>
            <a:srgbClr val="DD01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9371247" y="5915396"/>
            <a:ext cx="3551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Sky Text Medium" panose="020B0506040202020204" pitchFamily="34" charset="0"/>
              </a:rPr>
              <a:t>0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9763075" y="5870336"/>
            <a:ext cx="362334" cy="430704"/>
            <a:chOff x="9763075" y="5870336"/>
            <a:chExt cx="362334" cy="430704"/>
          </a:xfrm>
        </p:grpSpPr>
        <p:sp>
          <p:nvSpPr>
            <p:cNvPr id="31" name="Rectangle 30"/>
            <p:cNvSpPr/>
            <p:nvPr/>
          </p:nvSpPr>
          <p:spPr>
            <a:xfrm>
              <a:off x="9768969" y="5870336"/>
              <a:ext cx="354523" cy="430704"/>
            </a:xfrm>
            <a:prstGeom prst="rect">
              <a:avLst/>
            </a:prstGeom>
            <a:solidFill>
              <a:srgbClr val="FFA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763075" y="5915396"/>
              <a:ext cx="36233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62714" y="5870336"/>
            <a:ext cx="357914" cy="430704"/>
            <a:chOff x="10162714" y="5870336"/>
            <a:chExt cx="357914" cy="430704"/>
          </a:xfrm>
        </p:grpSpPr>
        <p:sp>
          <p:nvSpPr>
            <p:cNvPr id="34" name="Rectangle 33"/>
            <p:cNvSpPr/>
            <p:nvPr/>
          </p:nvSpPr>
          <p:spPr>
            <a:xfrm>
              <a:off x="10166105" y="5870336"/>
              <a:ext cx="354523" cy="430704"/>
            </a:xfrm>
            <a:prstGeom prst="rect">
              <a:avLst/>
            </a:prstGeom>
            <a:solidFill>
              <a:srgbClr val="BB0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162714" y="5914381"/>
              <a:ext cx="3576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552324" y="5870337"/>
            <a:ext cx="359830" cy="430704"/>
            <a:chOff x="10552324" y="5870337"/>
            <a:chExt cx="359830" cy="430704"/>
          </a:xfrm>
        </p:grpSpPr>
        <p:sp>
          <p:nvSpPr>
            <p:cNvPr id="37" name="Rectangle 36"/>
            <p:cNvSpPr/>
            <p:nvPr/>
          </p:nvSpPr>
          <p:spPr>
            <a:xfrm>
              <a:off x="10557631" y="5870337"/>
              <a:ext cx="354523" cy="430704"/>
            </a:xfrm>
            <a:prstGeom prst="rect">
              <a:avLst/>
            </a:prstGeom>
            <a:solidFill>
              <a:srgbClr val="FFE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552324" y="5914381"/>
              <a:ext cx="3598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948873" y="5870336"/>
            <a:ext cx="355109" cy="430704"/>
            <a:chOff x="10948873" y="5870336"/>
            <a:chExt cx="355109" cy="430704"/>
          </a:xfrm>
        </p:grpSpPr>
        <p:sp>
          <p:nvSpPr>
            <p:cNvPr id="40" name="Rectangle 39"/>
            <p:cNvSpPr/>
            <p:nvPr/>
          </p:nvSpPr>
          <p:spPr>
            <a:xfrm>
              <a:off x="10949459" y="5870336"/>
              <a:ext cx="354523" cy="430704"/>
            </a:xfrm>
            <a:prstGeom prst="rect">
              <a:avLst/>
            </a:prstGeom>
            <a:solidFill>
              <a:srgbClr val="9B99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948873" y="5916669"/>
              <a:ext cx="35510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0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0256037" y="5579071"/>
            <a:ext cx="1105901" cy="292388"/>
            <a:chOff x="10256037" y="5579071"/>
            <a:chExt cx="1105901" cy="292388"/>
          </a:xfrm>
        </p:grpSpPr>
        <p:sp>
          <p:nvSpPr>
            <p:cNvPr id="43" name="Rectangle 42"/>
            <p:cNvSpPr/>
            <p:nvPr/>
          </p:nvSpPr>
          <p:spPr>
            <a:xfrm>
              <a:off x="10282793" y="5620622"/>
              <a:ext cx="1021189" cy="2109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256037" y="5579071"/>
              <a:ext cx="110590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300" dirty="0">
                  <a:solidFill>
                    <a:schemeClr val="bg1"/>
                  </a:solidFill>
                  <a:latin typeface="Sky Text Medium" panose="020B0506040202020204" pitchFamily="34" charset="0"/>
                </a:rPr>
                <a:t>326 TO WIN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307311" y="5549532"/>
            <a:ext cx="207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ky Text Medium" panose="020B0506040202020204" pitchFamily="34" charset="0"/>
              </a:rPr>
              <a:t>AWAITING RESULTS …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" y="5077352"/>
            <a:ext cx="3337828" cy="178064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9371054" y="6352755"/>
            <a:ext cx="3551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Sky Text Medium" panose="020B0506040202020204" pitchFamily="34" charset="0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87291" y="5577770"/>
            <a:ext cx="1105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Sky Text Medium" panose="020B0506040202020204" pitchFamily="34" charset="0"/>
              </a:rPr>
              <a:t>TARGET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337827" y="5398791"/>
            <a:ext cx="5619600" cy="188052"/>
          </a:xfrm>
          <a:prstGeom prst="rect">
            <a:avLst/>
          </a:prstGeom>
          <a:solidFill>
            <a:srgbClr val="DD01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3307310" y="5314692"/>
            <a:ext cx="4351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Sky Text Medium" panose="020B0506040202020204" pitchFamily="34" charset="0"/>
              </a:rPr>
              <a:t>LAB HOLD HOUGHTON &amp; SUNDERLAND 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4318781"/>
            <a:ext cx="12192000" cy="1276799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624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-0.00013 0.03472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7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-4.16667E-7 -2.96296E-6 L -4.16667E-7 0.03519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4.16667E-7 3.7037E-6 L -4.16667E-7 0.03449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33333E-6 4.07407E-6 L -0.00013 0.03472 " pathEditMode="relative" rAng="0" ptsTypes="AA">
                                      <p:cBhvr>
                                        <p:cTn id="12" dur="48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78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6.25E-7 2.96296E-6 L -0.00013 0.03472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3.125E-6 1.48148E-6 L -4.375E-6 -0.0636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94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3.125E-6 -1.11111E-6 L 1.45833E-6 -0.06343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9" grpId="0"/>
      <p:bldP spid="49" grpId="1"/>
      <p:bldP spid="60" grpId="0"/>
      <p:bldP spid="53" grpId="0" animBg="1"/>
      <p:bldP spid="5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852327" y="5521778"/>
            <a:ext cx="10490577" cy="461665"/>
            <a:chOff x="850711" y="5190165"/>
            <a:chExt cx="10490577" cy="461665"/>
          </a:xfrm>
        </p:grpSpPr>
        <p:sp>
          <p:nvSpPr>
            <p:cNvPr id="50" name="Rectangle 49"/>
            <p:cNvSpPr/>
            <p:nvPr/>
          </p:nvSpPr>
          <p:spPr>
            <a:xfrm>
              <a:off x="850711" y="5272053"/>
              <a:ext cx="10490577" cy="3235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64359" y="5190165"/>
              <a:ext cx="14284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spc="-100" dirty="0">
                  <a:latin typeface="Sky Text Regular" panose="020B0506040202020204" pitchFamily="34" charset="0"/>
                </a:rPr>
                <a:t>Kay Burley</a:t>
              </a: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5596503"/>
            <a:ext cx="12191999" cy="126149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3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L -0.00013 -0.0481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852327" y="5521778"/>
            <a:ext cx="10490577" cy="461665"/>
            <a:chOff x="850711" y="5190165"/>
            <a:chExt cx="10490577" cy="461665"/>
          </a:xfrm>
        </p:grpSpPr>
        <p:sp>
          <p:nvSpPr>
            <p:cNvPr id="50" name="Rectangle 49"/>
            <p:cNvSpPr/>
            <p:nvPr/>
          </p:nvSpPr>
          <p:spPr>
            <a:xfrm>
              <a:off x="850711" y="5272053"/>
              <a:ext cx="10490577" cy="3235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64360" y="5190165"/>
              <a:ext cx="21422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spc="-100" dirty="0" err="1">
                  <a:latin typeface="Sky Text Regular" panose="020B0506040202020204" pitchFamily="34" charset="0"/>
                </a:rPr>
                <a:t>Eamonn</a:t>
              </a:r>
              <a:r>
                <a:rPr lang="en-GB" sz="2400" spc="-100" dirty="0">
                  <a:latin typeface="Sky Text Regular" panose="020B0506040202020204" pitchFamily="34" charset="0"/>
                </a:rPr>
                <a:t> Holmes</a:t>
              </a: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5596503"/>
            <a:ext cx="12191999" cy="126149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L -0.00013 -0.04815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8219901" y="6330197"/>
            <a:ext cx="3972099" cy="214418"/>
            <a:chOff x="8219901" y="6330197"/>
            <a:chExt cx="3972099" cy="214418"/>
          </a:xfrm>
        </p:grpSpPr>
        <p:sp>
          <p:nvSpPr>
            <p:cNvPr id="46" name="Rectangle 45"/>
            <p:cNvSpPr/>
            <p:nvPr/>
          </p:nvSpPr>
          <p:spPr>
            <a:xfrm>
              <a:off x="8219901" y="6330615"/>
              <a:ext cx="3972099" cy="2116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8256043" y="6330197"/>
              <a:ext cx="684000" cy="214418"/>
              <a:chOff x="8062031" y="5208946"/>
              <a:chExt cx="684000" cy="214418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8062031" y="5208946"/>
                <a:ext cx="684000" cy="21441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178474" y="5262438"/>
                <a:ext cx="451113" cy="107842"/>
              </a:xfrm>
              <a:custGeom>
                <a:avLst/>
                <a:gdLst/>
                <a:ahLst/>
                <a:cxnLst/>
                <a:rect l="l" t="t" r="r" b="b"/>
                <a:pathLst>
                  <a:path w="451113" h="107842">
                    <a:moveTo>
                      <a:pt x="308905" y="17649"/>
                    </a:moveTo>
                    <a:lnTo>
                      <a:pt x="308905" y="50844"/>
                    </a:lnTo>
                    <a:lnTo>
                      <a:pt x="323802" y="50844"/>
                    </a:lnTo>
                    <a:cubicBezTo>
                      <a:pt x="332006" y="50844"/>
                      <a:pt x="337863" y="49306"/>
                      <a:pt x="341371" y="46229"/>
                    </a:cubicBezTo>
                    <a:cubicBezTo>
                      <a:pt x="344879" y="43153"/>
                      <a:pt x="346634" y="38969"/>
                      <a:pt x="346634" y="33680"/>
                    </a:cubicBezTo>
                    <a:cubicBezTo>
                      <a:pt x="346634" y="28498"/>
                      <a:pt x="345041" y="24531"/>
                      <a:pt x="341857" y="21778"/>
                    </a:cubicBezTo>
                    <a:cubicBezTo>
                      <a:pt x="338672" y="19026"/>
                      <a:pt x="333626" y="17649"/>
                      <a:pt x="326717" y="17649"/>
                    </a:cubicBezTo>
                    <a:close/>
                    <a:moveTo>
                      <a:pt x="233572" y="16192"/>
                    </a:moveTo>
                    <a:lnTo>
                      <a:pt x="217865" y="63150"/>
                    </a:lnTo>
                    <a:lnTo>
                      <a:pt x="249117" y="63150"/>
                    </a:lnTo>
                    <a:close/>
                    <a:moveTo>
                      <a:pt x="394602" y="1133"/>
                    </a:moveTo>
                    <a:lnTo>
                      <a:pt x="449008" y="1133"/>
                    </a:lnTo>
                    <a:cubicBezTo>
                      <a:pt x="449224" y="1997"/>
                      <a:pt x="449413" y="3184"/>
                      <a:pt x="449575" y="4695"/>
                    </a:cubicBezTo>
                    <a:cubicBezTo>
                      <a:pt x="449737" y="6207"/>
                      <a:pt x="449818" y="7718"/>
                      <a:pt x="449818" y="9229"/>
                    </a:cubicBezTo>
                    <a:cubicBezTo>
                      <a:pt x="449818" y="12360"/>
                      <a:pt x="449143" y="14546"/>
                      <a:pt x="447794" y="15787"/>
                    </a:cubicBezTo>
                    <a:cubicBezTo>
                      <a:pt x="446445" y="17029"/>
                      <a:pt x="444798" y="17649"/>
                      <a:pt x="442855" y="17649"/>
                    </a:cubicBezTo>
                    <a:lnTo>
                      <a:pt x="403345" y="17649"/>
                    </a:lnTo>
                    <a:lnTo>
                      <a:pt x="403345" y="45824"/>
                    </a:lnTo>
                    <a:lnTo>
                      <a:pt x="445122" y="45824"/>
                    </a:lnTo>
                    <a:cubicBezTo>
                      <a:pt x="445230" y="46688"/>
                      <a:pt x="445365" y="47794"/>
                      <a:pt x="445527" y="49144"/>
                    </a:cubicBezTo>
                    <a:cubicBezTo>
                      <a:pt x="445689" y="50493"/>
                      <a:pt x="445770" y="51923"/>
                      <a:pt x="445770" y="53435"/>
                    </a:cubicBezTo>
                    <a:cubicBezTo>
                      <a:pt x="445770" y="56457"/>
                      <a:pt x="445149" y="58562"/>
                      <a:pt x="443908" y="59750"/>
                    </a:cubicBezTo>
                    <a:cubicBezTo>
                      <a:pt x="442666" y="60937"/>
                      <a:pt x="441128" y="61531"/>
                      <a:pt x="439293" y="61531"/>
                    </a:cubicBezTo>
                    <a:lnTo>
                      <a:pt x="403345" y="61531"/>
                    </a:lnTo>
                    <a:lnTo>
                      <a:pt x="403345" y="89868"/>
                    </a:lnTo>
                    <a:lnTo>
                      <a:pt x="450466" y="89868"/>
                    </a:lnTo>
                    <a:cubicBezTo>
                      <a:pt x="450574" y="90731"/>
                      <a:pt x="450709" y="91838"/>
                      <a:pt x="450871" y="93187"/>
                    </a:cubicBezTo>
                    <a:cubicBezTo>
                      <a:pt x="451032" y="94537"/>
                      <a:pt x="451113" y="95967"/>
                      <a:pt x="451113" y="97478"/>
                    </a:cubicBezTo>
                    <a:cubicBezTo>
                      <a:pt x="451113" y="100717"/>
                      <a:pt x="450466" y="103011"/>
                      <a:pt x="449170" y="104360"/>
                    </a:cubicBezTo>
                    <a:cubicBezTo>
                      <a:pt x="447875" y="105710"/>
                      <a:pt x="446256" y="106384"/>
                      <a:pt x="444313" y="106384"/>
                    </a:cubicBezTo>
                    <a:lnTo>
                      <a:pt x="394602" y="106384"/>
                    </a:lnTo>
                    <a:cubicBezTo>
                      <a:pt x="390607" y="106384"/>
                      <a:pt x="388044" y="105602"/>
                      <a:pt x="386910" y="104036"/>
                    </a:cubicBezTo>
                    <a:cubicBezTo>
                      <a:pt x="385777" y="102471"/>
                      <a:pt x="385210" y="100447"/>
                      <a:pt x="385210" y="97964"/>
                    </a:cubicBezTo>
                    <a:lnTo>
                      <a:pt x="385210" y="9553"/>
                    </a:lnTo>
                    <a:cubicBezTo>
                      <a:pt x="385210" y="7070"/>
                      <a:pt x="385777" y="5046"/>
                      <a:pt x="386910" y="3481"/>
                    </a:cubicBezTo>
                    <a:cubicBezTo>
                      <a:pt x="388044" y="1916"/>
                      <a:pt x="390607" y="1133"/>
                      <a:pt x="394602" y="1133"/>
                    </a:cubicBezTo>
                    <a:close/>
                    <a:moveTo>
                      <a:pt x="300161" y="1133"/>
                    </a:moveTo>
                    <a:lnTo>
                      <a:pt x="326555" y="1133"/>
                    </a:lnTo>
                    <a:cubicBezTo>
                      <a:pt x="338645" y="1133"/>
                      <a:pt x="348037" y="4021"/>
                      <a:pt x="354730" y="9796"/>
                    </a:cubicBezTo>
                    <a:cubicBezTo>
                      <a:pt x="361423" y="15571"/>
                      <a:pt x="364769" y="23533"/>
                      <a:pt x="364769" y="33680"/>
                    </a:cubicBezTo>
                    <a:cubicBezTo>
                      <a:pt x="364769" y="37890"/>
                      <a:pt x="364095" y="41803"/>
                      <a:pt x="362745" y="45419"/>
                    </a:cubicBezTo>
                    <a:cubicBezTo>
                      <a:pt x="361396" y="49036"/>
                      <a:pt x="359480" y="52247"/>
                      <a:pt x="356997" y="55054"/>
                    </a:cubicBezTo>
                    <a:cubicBezTo>
                      <a:pt x="354514" y="57861"/>
                      <a:pt x="351491" y="60182"/>
                      <a:pt x="347929" y="62017"/>
                    </a:cubicBezTo>
                    <a:cubicBezTo>
                      <a:pt x="344367" y="63852"/>
                      <a:pt x="340319" y="65039"/>
                      <a:pt x="335785" y="65579"/>
                    </a:cubicBezTo>
                    <a:lnTo>
                      <a:pt x="368494" y="104441"/>
                    </a:lnTo>
                    <a:cubicBezTo>
                      <a:pt x="366766" y="105413"/>
                      <a:pt x="364877" y="106141"/>
                      <a:pt x="362826" y="106627"/>
                    </a:cubicBezTo>
                    <a:cubicBezTo>
                      <a:pt x="360775" y="107113"/>
                      <a:pt x="358832" y="107356"/>
                      <a:pt x="356997" y="107356"/>
                    </a:cubicBezTo>
                    <a:cubicBezTo>
                      <a:pt x="353543" y="107356"/>
                      <a:pt x="350817" y="106843"/>
                      <a:pt x="348820" y="105817"/>
                    </a:cubicBezTo>
                    <a:cubicBezTo>
                      <a:pt x="346823" y="104792"/>
                      <a:pt x="344745" y="102930"/>
                      <a:pt x="342586" y="100231"/>
                    </a:cubicBezTo>
                    <a:lnTo>
                      <a:pt x="316192" y="66389"/>
                    </a:lnTo>
                    <a:lnTo>
                      <a:pt x="308905" y="66389"/>
                    </a:lnTo>
                    <a:lnTo>
                      <a:pt x="308905" y="99745"/>
                    </a:lnTo>
                    <a:cubicBezTo>
                      <a:pt x="308905" y="101904"/>
                      <a:pt x="308230" y="103712"/>
                      <a:pt x="306881" y="105170"/>
                    </a:cubicBezTo>
                    <a:cubicBezTo>
                      <a:pt x="305532" y="106627"/>
                      <a:pt x="303130" y="107356"/>
                      <a:pt x="299675" y="107356"/>
                    </a:cubicBezTo>
                    <a:cubicBezTo>
                      <a:pt x="297948" y="107356"/>
                      <a:pt x="296248" y="107275"/>
                      <a:pt x="294575" y="107113"/>
                    </a:cubicBezTo>
                    <a:cubicBezTo>
                      <a:pt x="292902" y="106951"/>
                      <a:pt x="291633" y="106762"/>
                      <a:pt x="290770" y="106546"/>
                    </a:cubicBezTo>
                    <a:lnTo>
                      <a:pt x="290770" y="9553"/>
                    </a:lnTo>
                    <a:cubicBezTo>
                      <a:pt x="290770" y="7070"/>
                      <a:pt x="291336" y="5046"/>
                      <a:pt x="292470" y="3481"/>
                    </a:cubicBezTo>
                    <a:cubicBezTo>
                      <a:pt x="293603" y="1916"/>
                      <a:pt x="296167" y="1133"/>
                      <a:pt x="300161" y="1133"/>
                    </a:cubicBezTo>
                    <a:close/>
                    <a:moveTo>
                      <a:pt x="100136" y="809"/>
                    </a:moveTo>
                    <a:cubicBezTo>
                      <a:pt x="101863" y="809"/>
                      <a:pt x="103564" y="890"/>
                      <a:pt x="105237" y="1052"/>
                    </a:cubicBezTo>
                    <a:cubicBezTo>
                      <a:pt x="106910" y="1214"/>
                      <a:pt x="108178" y="1403"/>
                      <a:pt x="109042" y="1619"/>
                    </a:cubicBezTo>
                    <a:lnTo>
                      <a:pt x="109042" y="45824"/>
                    </a:lnTo>
                    <a:lnTo>
                      <a:pt x="158267" y="45824"/>
                    </a:lnTo>
                    <a:lnTo>
                      <a:pt x="158267" y="8420"/>
                    </a:lnTo>
                    <a:cubicBezTo>
                      <a:pt x="158267" y="6261"/>
                      <a:pt x="158942" y="4452"/>
                      <a:pt x="160291" y="2995"/>
                    </a:cubicBezTo>
                    <a:cubicBezTo>
                      <a:pt x="161641" y="1538"/>
                      <a:pt x="164043" y="809"/>
                      <a:pt x="167497" y="809"/>
                    </a:cubicBezTo>
                    <a:cubicBezTo>
                      <a:pt x="169224" y="809"/>
                      <a:pt x="170951" y="890"/>
                      <a:pt x="172679" y="1052"/>
                    </a:cubicBezTo>
                    <a:cubicBezTo>
                      <a:pt x="174406" y="1214"/>
                      <a:pt x="175701" y="1403"/>
                      <a:pt x="176565" y="1619"/>
                    </a:cubicBezTo>
                    <a:lnTo>
                      <a:pt x="176565" y="99745"/>
                    </a:lnTo>
                    <a:cubicBezTo>
                      <a:pt x="176565" y="101904"/>
                      <a:pt x="175890" y="103712"/>
                      <a:pt x="174541" y="105170"/>
                    </a:cubicBezTo>
                    <a:cubicBezTo>
                      <a:pt x="173191" y="106627"/>
                      <a:pt x="170789" y="107356"/>
                      <a:pt x="167335" y="107356"/>
                    </a:cubicBezTo>
                    <a:cubicBezTo>
                      <a:pt x="165608" y="107356"/>
                      <a:pt x="163881" y="107275"/>
                      <a:pt x="162153" y="107113"/>
                    </a:cubicBezTo>
                    <a:cubicBezTo>
                      <a:pt x="160426" y="106951"/>
                      <a:pt x="159131" y="106762"/>
                      <a:pt x="158267" y="106546"/>
                    </a:cubicBezTo>
                    <a:lnTo>
                      <a:pt x="158267" y="61531"/>
                    </a:lnTo>
                    <a:lnTo>
                      <a:pt x="109042" y="61531"/>
                    </a:lnTo>
                    <a:lnTo>
                      <a:pt x="109042" y="99745"/>
                    </a:lnTo>
                    <a:cubicBezTo>
                      <a:pt x="109042" y="101904"/>
                      <a:pt x="108367" y="103712"/>
                      <a:pt x="107018" y="105170"/>
                    </a:cubicBezTo>
                    <a:cubicBezTo>
                      <a:pt x="105669" y="106627"/>
                      <a:pt x="103267" y="107356"/>
                      <a:pt x="99812" y="107356"/>
                    </a:cubicBezTo>
                    <a:cubicBezTo>
                      <a:pt x="98085" y="107356"/>
                      <a:pt x="96385" y="107275"/>
                      <a:pt x="94712" y="107113"/>
                    </a:cubicBezTo>
                    <a:cubicBezTo>
                      <a:pt x="93039" y="106951"/>
                      <a:pt x="91770" y="106762"/>
                      <a:pt x="90906" y="106546"/>
                    </a:cubicBezTo>
                    <a:lnTo>
                      <a:pt x="90906" y="8420"/>
                    </a:lnTo>
                    <a:cubicBezTo>
                      <a:pt x="90906" y="6261"/>
                      <a:pt x="91581" y="4452"/>
                      <a:pt x="92931" y="2995"/>
                    </a:cubicBezTo>
                    <a:cubicBezTo>
                      <a:pt x="94280" y="1538"/>
                      <a:pt x="96682" y="809"/>
                      <a:pt x="100136" y="809"/>
                    </a:cubicBezTo>
                    <a:close/>
                    <a:moveTo>
                      <a:pt x="233410" y="485"/>
                    </a:moveTo>
                    <a:cubicBezTo>
                      <a:pt x="236001" y="485"/>
                      <a:pt x="238133" y="674"/>
                      <a:pt x="239806" y="1052"/>
                    </a:cubicBezTo>
                    <a:cubicBezTo>
                      <a:pt x="241479" y="1430"/>
                      <a:pt x="242883" y="2024"/>
                      <a:pt x="244016" y="2833"/>
                    </a:cubicBezTo>
                    <a:cubicBezTo>
                      <a:pt x="245150" y="3643"/>
                      <a:pt x="246094" y="4668"/>
                      <a:pt x="246850" y="5910"/>
                    </a:cubicBezTo>
                    <a:cubicBezTo>
                      <a:pt x="247605" y="7151"/>
                      <a:pt x="248307" y="8690"/>
                      <a:pt x="248955" y="10525"/>
                    </a:cubicBezTo>
                    <a:lnTo>
                      <a:pt x="281502" y="105251"/>
                    </a:lnTo>
                    <a:cubicBezTo>
                      <a:pt x="280206" y="105791"/>
                      <a:pt x="278722" y="106276"/>
                      <a:pt x="277049" y="106708"/>
                    </a:cubicBezTo>
                    <a:cubicBezTo>
                      <a:pt x="275376" y="107140"/>
                      <a:pt x="273837" y="107356"/>
                      <a:pt x="272434" y="107356"/>
                    </a:cubicBezTo>
                    <a:cubicBezTo>
                      <a:pt x="269951" y="107356"/>
                      <a:pt x="267792" y="107059"/>
                      <a:pt x="265957" y="106465"/>
                    </a:cubicBezTo>
                    <a:cubicBezTo>
                      <a:pt x="264122" y="105871"/>
                      <a:pt x="262772" y="104333"/>
                      <a:pt x="261909" y="101850"/>
                    </a:cubicBezTo>
                    <a:lnTo>
                      <a:pt x="254136" y="78695"/>
                    </a:lnTo>
                    <a:lnTo>
                      <a:pt x="212684" y="78695"/>
                    </a:lnTo>
                    <a:lnTo>
                      <a:pt x="205073" y="101850"/>
                    </a:lnTo>
                    <a:cubicBezTo>
                      <a:pt x="204210" y="104225"/>
                      <a:pt x="202968" y="105737"/>
                      <a:pt x="201349" y="106384"/>
                    </a:cubicBezTo>
                    <a:cubicBezTo>
                      <a:pt x="199730" y="107032"/>
                      <a:pt x="197733" y="107356"/>
                      <a:pt x="195358" y="107356"/>
                    </a:cubicBezTo>
                    <a:cubicBezTo>
                      <a:pt x="193846" y="107356"/>
                      <a:pt x="192146" y="107194"/>
                      <a:pt x="190257" y="106870"/>
                    </a:cubicBezTo>
                    <a:cubicBezTo>
                      <a:pt x="188368" y="106546"/>
                      <a:pt x="186884" y="106060"/>
                      <a:pt x="185804" y="105413"/>
                    </a:cubicBezTo>
                    <a:lnTo>
                      <a:pt x="221589" y="1943"/>
                    </a:lnTo>
                    <a:cubicBezTo>
                      <a:pt x="223641" y="1403"/>
                      <a:pt x="225665" y="1025"/>
                      <a:pt x="227662" y="809"/>
                    </a:cubicBezTo>
                    <a:cubicBezTo>
                      <a:pt x="229659" y="593"/>
                      <a:pt x="231575" y="485"/>
                      <a:pt x="233410" y="485"/>
                    </a:cubicBezTo>
                    <a:close/>
                    <a:moveTo>
                      <a:pt x="38214" y="0"/>
                    </a:moveTo>
                    <a:cubicBezTo>
                      <a:pt x="43180" y="0"/>
                      <a:pt x="48496" y="485"/>
                      <a:pt x="54164" y="1457"/>
                    </a:cubicBezTo>
                    <a:cubicBezTo>
                      <a:pt x="59831" y="2428"/>
                      <a:pt x="65741" y="3994"/>
                      <a:pt x="71895" y="6153"/>
                    </a:cubicBezTo>
                    <a:lnTo>
                      <a:pt x="71895" y="8420"/>
                    </a:lnTo>
                    <a:cubicBezTo>
                      <a:pt x="71895" y="12090"/>
                      <a:pt x="71274" y="14951"/>
                      <a:pt x="70032" y="17002"/>
                    </a:cubicBezTo>
                    <a:cubicBezTo>
                      <a:pt x="68791" y="19053"/>
                      <a:pt x="66767" y="20078"/>
                      <a:pt x="63960" y="20078"/>
                    </a:cubicBezTo>
                    <a:cubicBezTo>
                      <a:pt x="62557" y="20078"/>
                      <a:pt x="61019" y="19889"/>
                      <a:pt x="59345" y="19511"/>
                    </a:cubicBezTo>
                    <a:cubicBezTo>
                      <a:pt x="57672" y="19134"/>
                      <a:pt x="55783" y="18756"/>
                      <a:pt x="53678" y="18378"/>
                    </a:cubicBezTo>
                    <a:cubicBezTo>
                      <a:pt x="51573" y="18000"/>
                      <a:pt x="49171" y="17622"/>
                      <a:pt x="46472" y="17245"/>
                    </a:cubicBezTo>
                    <a:cubicBezTo>
                      <a:pt x="43774" y="16867"/>
                      <a:pt x="40751" y="16678"/>
                      <a:pt x="37405" y="16678"/>
                    </a:cubicBezTo>
                    <a:cubicBezTo>
                      <a:pt x="33626" y="16678"/>
                      <a:pt x="30496" y="17029"/>
                      <a:pt x="28013" y="17730"/>
                    </a:cubicBezTo>
                    <a:cubicBezTo>
                      <a:pt x="25530" y="18432"/>
                      <a:pt x="23533" y="19377"/>
                      <a:pt x="22022" y="20564"/>
                    </a:cubicBezTo>
                    <a:cubicBezTo>
                      <a:pt x="20510" y="21751"/>
                      <a:pt x="19431" y="23074"/>
                      <a:pt x="18783" y="24531"/>
                    </a:cubicBezTo>
                    <a:cubicBezTo>
                      <a:pt x="18135" y="25988"/>
                      <a:pt x="17812" y="27473"/>
                      <a:pt x="17812" y="28984"/>
                    </a:cubicBezTo>
                    <a:cubicBezTo>
                      <a:pt x="17812" y="32546"/>
                      <a:pt x="19026" y="35245"/>
                      <a:pt x="21455" y="37080"/>
                    </a:cubicBezTo>
                    <a:cubicBezTo>
                      <a:pt x="23884" y="38916"/>
                      <a:pt x="28229" y="40697"/>
                      <a:pt x="34490" y="42424"/>
                    </a:cubicBezTo>
                    <a:lnTo>
                      <a:pt x="48739" y="46472"/>
                    </a:lnTo>
                    <a:cubicBezTo>
                      <a:pt x="67631" y="51438"/>
                      <a:pt x="77076" y="61261"/>
                      <a:pt x="77076" y="75942"/>
                    </a:cubicBezTo>
                    <a:cubicBezTo>
                      <a:pt x="77076" y="80692"/>
                      <a:pt x="76294" y="85010"/>
                      <a:pt x="74728" y="88896"/>
                    </a:cubicBezTo>
                    <a:cubicBezTo>
                      <a:pt x="73163" y="92783"/>
                      <a:pt x="70707" y="96129"/>
                      <a:pt x="67361" y="98936"/>
                    </a:cubicBezTo>
                    <a:cubicBezTo>
                      <a:pt x="64014" y="101742"/>
                      <a:pt x="59804" y="103928"/>
                      <a:pt x="54731" y="105494"/>
                    </a:cubicBezTo>
                    <a:cubicBezTo>
                      <a:pt x="49657" y="107059"/>
                      <a:pt x="43558" y="107842"/>
                      <a:pt x="36433" y="107842"/>
                    </a:cubicBezTo>
                    <a:cubicBezTo>
                      <a:pt x="31143" y="107842"/>
                      <a:pt x="25395" y="107302"/>
                      <a:pt x="19188" y="106222"/>
                    </a:cubicBezTo>
                    <a:cubicBezTo>
                      <a:pt x="12981" y="105143"/>
                      <a:pt x="6639" y="103524"/>
                      <a:pt x="162" y="101365"/>
                    </a:cubicBezTo>
                    <a:cubicBezTo>
                      <a:pt x="162" y="100933"/>
                      <a:pt x="135" y="100555"/>
                      <a:pt x="81" y="100231"/>
                    </a:cubicBezTo>
                    <a:cubicBezTo>
                      <a:pt x="27" y="99907"/>
                      <a:pt x="0" y="99529"/>
                      <a:pt x="0" y="99098"/>
                    </a:cubicBezTo>
                    <a:cubicBezTo>
                      <a:pt x="0" y="95535"/>
                      <a:pt x="648" y="92648"/>
                      <a:pt x="1943" y="90435"/>
                    </a:cubicBezTo>
                    <a:cubicBezTo>
                      <a:pt x="3239" y="88222"/>
                      <a:pt x="5344" y="87115"/>
                      <a:pt x="8258" y="87115"/>
                    </a:cubicBezTo>
                    <a:cubicBezTo>
                      <a:pt x="9662" y="87115"/>
                      <a:pt x="11335" y="87331"/>
                      <a:pt x="13278" y="87763"/>
                    </a:cubicBezTo>
                    <a:cubicBezTo>
                      <a:pt x="15221" y="88195"/>
                      <a:pt x="17407" y="88680"/>
                      <a:pt x="19836" y="89220"/>
                    </a:cubicBezTo>
                    <a:cubicBezTo>
                      <a:pt x="22265" y="89760"/>
                      <a:pt x="24963" y="90246"/>
                      <a:pt x="27932" y="90678"/>
                    </a:cubicBezTo>
                    <a:cubicBezTo>
                      <a:pt x="30901" y="91109"/>
                      <a:pt x="34166" y="91325"/>
                      <a:pt x="37728" y="91325"/>
                    </a:cubicBezTo>
                    <a:cubicBezTo>
                      <a:pt x="45177" y="91325"/>
                      <a:pt x="50493" y="89976"/>
                      <a:pt x="53678" y="87277"/>
                    </a:cubicBezTo>
                    <a:cubicBezTo>
                      <a:pt x="56863" y="84578"/>
                      <a:pt x="58455" y="81178"/>
                      <a:pt x="58455" y="77076"/>
                    </a:cubicBezTo>
                    <a:cubicBezTo>
                      <a:pt x="58455" y="75025"/>
                      <a:pt x="58077" y="73271"/>
                      <a:pt x="57321" y="71813"/>
                    </a:cubicBezTo>
                    <a:cubicBezTo>
                      <a:pt x="56566" y="70356"/>
                      <a:pt x="55486" y="69115"/>
                      <a:pt x="54083" y="68089"/>
                    </a:cubicBezTo>
                    <a:cubicBezTo>
                      <a:pt x="52679" y="67063"/>
                      <a:pt x="50979" y="66173"/>
                      <a:pt x="48982" y="65417"/>
                    </a:cubicBezTo>
                    <a:cubicBezTo>
                      <a:pt x="46985" y="64662"/>
                      <a:pt x="44691" y="63906"/>
                      <a:pt x="42100" y="63150"/>
                    </a:cubicBezTo>
                    <a:lnTo>
                      <a:pt x="28661" y="59426"/>
                    </a:lnTo>
                    <a:cubicBezTo>
                      <a:pt x="18081" y="56511"/>
                      <a:pt x="10714" y="52463"/>
                      <a:pt x="6558" y="47282"/>
                    </a:cubicBezTo>
                    <a:cubicBezTo>
                      <a:pt x="2402" y="42100"/>
                      <a:pt x="324" y="36163"/>
                      <a:pt x="324" y="29470"/>
                    </a:cubicBezTo>
                    <a:cubicBezTo>
                      <a:pt x="324" y="26123"/>
                      <a:pt x="918" y="22696"/>
                      <a:pt x="2105" y="19188"/>
                    </a:cubicBezTo>
                    <a:cubicBezTo>
                      <a:pt x="3293" y="15679"/>
                      <a:pt x="5344" y="12522"/>
                      <a:pt x="8258" y="9715"/>
                    </a:cubicBezTo>
                    <a:cubicBezTo>
                      <a:pt x="11173" y="6908"/>
                      <a:pt x="15059" y="4587"/>
                      <a:pt x="19917" y="2752"/>
                    </a:cubicBezTo>
                    <a:cubicBezTo>
                      <a:pt x="24774" y="917"/>
                      <a:pt x="30874" y="0"/>
                      <a:pt x="3821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300" dirty="0">
                  <a:solidFill>
                    <a:schemeClr val="bg1"/>
                  </a:solidFill>
                  <a:latin typeface="Sky Text Medium" panose="020B0506040202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9370578" y="6330614"/>
              <a:ext cx="354523" cy="212019"/>
              <a:chOff x="9370578" y="6335157"/>
              <a:chExt cx="354523" cy="210724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9370579" y="6335157"/>
                <a:ext cx="354522" cy="210724"/>
              </a:xfrm>
              <a:prstGeom prst="rect">
                <a:avLst/>
              </a:prstGeom>
              <a:solidFill>
                <a:srgbClr val="DD01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9370578" y="6360129"/>
                <a:ext cx="354523" cy="162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9455904" y="6388899"/>
                <a:ext cx="194006" cy="102413"/>
              </a:xfrm>
              <a:custGeom>
                <a:avLst/>
                <a:gdLst/>
                <a:ahLst/>
                <a:cxnLst/>
                <a:rect l="l" t="t" r="r" b="b"/>
                <a:pathLst>
                  <a:path w="194006" h="102413">
                    <a:moveTo>
                      <a:pt x="170993" y="58826"/>
                    </a:moveTo>
                    <a:cubicBezTo>
                      <a:pt x="168352" y="58826"/>
                      <a:pt x="166269" y="60020"/>
                      <a:pt x="164745" y="62408"/>
                    </a:cubicBezTo>
                    <a:cubicBezTo>
                      <a:pt x="163221" y="64795"/>
                      <a:pt x="162459" y="68732"/>
                      <a:pt x="162459" y="74219"/>
                    </a:cubicBezTo>
                    <a:cubicBezTo>
                      <a:pt x="162459" y="79705"/>
                      <a:pt x="163221" y="83718"/>
                      <a:pt x="164745" y="86258"/>
                    </a:cubicBezTo>
                    <a:cubicBezTo>
                      <a:pt x="166269" y="88798"/>
                      <a:pt x="168352" y="90068"/>
                      <a:pt x="170993" y="90068"/>
                    </a:cubicBezTo>
                    <a:cubicBezTo>
                      <a:pt x="173533" y="90068"/>
                      <a:pt x="175616" y="88798"/>
                      <a:pt x="177242" y="86258"/>
                    </a:cubicBezTo>
                    <a:cubicBezTo>
                      <a:pt x="178867" y="83718"/>
                      <a:pt x="179680" y="79705"/>
                      <a:pt x="179680" y="74219"/>
                    </a:cubicBezTo>
                    <a:cubicBezTo>
                      <a:pt x="179680" y="68732"/>
                      <a:pt x="178867" y="64795"/>
                      <a:pt x="177242" y="62408"/>
                    </a:cubicBezTo>
                    <a:cubicBezTo>
                      <a:pt x="175616" y="60020"/>
                      <a:pt x="173533" y="58826"/>
                      <a:pt x="170993" y="58826"/>
                    </a:cubicBezTo>
                    <a:close/>
                    <a:moveTo>
                      <a:pt x="170993" y="47091"/>
                    </a:moveTo>
                    <a:cubicBezTo>
                      <a:pt x="174041" y="47091"/>
                      <a:pt x="176962" y="47650"/>
                      <a:pt x="179756" y="48768"/>
                    </a:cubicBezTo>
                    <a:cubicBezTo>
                      <a:pt x="182550" y="49885"/>
                      <a:pt x="185014" y="51587"/>
                      <a:pt x="187148" y="53873"/>
                    </a:cubicBezTo>
                    <a:cubicBezTo>
                      <a:pt x="189281" y="56159"/>
                      <a:pt x="190958" y="59004"/>
                      <a:pt x="192177" y="62408"/>
                    </a:cubicBezTo>
                    <a:cubicBezTo>
                      <a:pt x="193396" y="65811"/>
                      <a:pt x="194006" y="69799"/>
                      <a:pt x="194006" y="74371"/>
                    </a:cubicBezTo>
                    <a:cubicBezTo>
                      <a:pt x="194006" y="78943"/>
                      <a:pt x="193396" y="82931"/>
                      <a:pt x="192177" y="86334"/>
                    </a:cubicBezTo>
                    <a:cubicBezTo>
                      <a:pt x="190958" y="89738"/>
                      <a:pt x="189281" y="92583"/>
                      <a:pt x="187148" y="94869"/>
                    </a:cubicBezTo>
                    <a:cubicBezTo>
                      <a:pt x="185014" y="97155"/>
                      <a:pt x="182550" y="98857"/>
                      <a:pt x="179756" y="99974"/>
                    </a:cubicBezTo>
                    <a:cubicBezTo>
                      <a:pt x="176962" y="101092"/>
                      <a:pt x="174041" y="101651"/>
                      <a:pt x="170993" y="101651"/>
                    </a:cubicBezTo>
                    <a:cubicBezTo>
                      <a:pt x="167945" y="101651"/>
                      <a:pt x="165024" y="101092"/>
                      <a:pt x="162230" y="99974"/>
                    </a:cubicBezTo>
                    <a:cubicBezTo>
                      <a:pt x="159436" y="98857"/>
                      <a:pt x="156998" y="97155"/>
                      <a:pt x="154915" y="94869"/>
                    </a:cubicBezTo>
                    <a:cubicBezTo>
                      <a:pt x="152832" y="92583"/>
                      <a:pt x="151181" y="89738"/>
                      <a:pt x="149962" y="86334"/>
                    </a:cubicBezTo>
                    <a:cubicBezTo>
                      <a:pt x="148743" y="82931"/>
                      <a:pt x="148133" y="78943"/>
                      <a:pt x="148133" y="74371"/>
                    </a:cubicBezTo>
                    <a:cubicBezTo>
                      <a:pt x="148133" y="69799"/>
                      <a:pt x="148743" y="65811"/>
                      <a:pt x="149962" y="62408"/>
                    </a:cubicBezTo>
                    <a:cubicBezTo>
                      <a:pt x="151181" y="59004"/>
                      <a:pt x="152832" y="56159"/>
                      <a:pt x="154915" y="53873"/>
                    </a:cubicBezTo>
                    <a:cubicBezTo>
                      <a:pt x="156998" y="51587"/>
                      <a:pt x="159436" y="49885"/>
                      <a:pt x="162230" y="48768"/>
                    </a:cubicBezTo>
                    <a:cubicBezTo>
                      <a:pt x="165024" y="47650"/>
                      <a:pt x="167945" y="47091"/>
                      <a:pt x="170993" y="47091"/>
                    </a:cubicBezTo>
                    <a:close/>
                    <a:moveTo>
                      <a:pt x="39777" y="14325"/>
                    </a:moveTo>
                    <a:cubicBezTo>
                      <a:pt x="32766" y="14325"/>
                      <a:pt x="27280" y="17272"/>
                      <a:pt x="23318" y="23165"/>
                    </a:cubicBezTo>
                    <a:cubicBezTo>
                      <a:pt x="19355" y="29057"/>
                      <a:pt x="17374" y="38405"/>
                      <a:pt x="17374" y="51206"/>
                    </a:cubicBezTo>
                    <a:cubicBezTo>
                      <a:pt x="17374" y="64008"/>
                      <a:pt x="19355" y="73355"/>
                      <a:pt x="23318" y="79248"/>
                    </a:cubicBezTo>
                    <a:cubicBezTo>
                      <a:pt x="27280" y="85141"/>
                      <a:pt x="32766" y="88087"/>
                      <a:pt x="39777" y="88087"/>
                    </a:cubicBezTo>
                    <a:cubicBezTo>
                      <a:pt x="46787" y="88087"/>
                      <a:pt x="52375" y="85090"/>
                      <a:pt x="56541" y="79095"/>
                    </a:cubicBezTo>
                    <a:cubicBezTo>
                      <a:pt x="60707" y="73101"/>
                      <a:pt x="62789" y="63805"/>
                      <a:pt x="62789" y="51206"/>
                    </a:cubicBezTo>
                    <a:cubicBezTo>
                      <a:pt x="62789" y="38608"/>
                      <a:pt x="60707" y="29311"/>
                      <a:pt x="56541" y="23317"/>
                    </a:cubicBezTo>
                    <a:cubicBezTo>
                      <a:pt x="52375" y="17323"/>
                      <a:pt x="46787" y="14325"/>
                      <a:pt x="39777" y="14325"/>
                    </a:cubicBezTo>
                    <a:close/>
                    <a:moveTo>
                      <a:pt x="113538" y="11735"/>
                    </a:moveTo>
                    <a:cubicBezTo>
                      <a:pt x="110897" y="11735"/>
                      <a:pt x="108814" y="12928"/>
                      <a:pt x="107290" y="15316"/>
                    </a:cubicBezTo>
                    <a:cubicBezTo>
                      <a:pt x="105766" y="17704"/>
                      <a:pt x="105004" y="21641"/>
                      <a:pt x="105004" y="27127"/>
                    </a:cubicBezTo>
                    <a:cubicBezTo>
                      <a:pt x="105004" y="32613"/>
                      <a:pt x="105766" y="36627"/>
                      <a:pt x="107290" y="39167"/>
                    </a:cubicBezTo>
                    <a:cubicBezTo>
                      <a:pt x="108814" y="41707"/>
                      <a:pt x="110897" y="42977"/>
                      <a:pt x="113538" y="42977"/>
                    </a:cubicBezTo>
                    <a:cubicBezTo>
                      <a:pt x="116078" y="42977"/>
                      <a:pt x="118161" y="41707"/>
                      <a:pt x="119787" y="39167"/>
                    </a:cubicBezTo>
                    <a:cubicBezTo>
                      <a:pt x="121412" y="36627"/>
                      <a:pt x="122225" y="32613"/>
                      <a:pt x="122225" y="27127"/>
                    </a:cubicBezTo>
                    <a:cubicBezTo>
                      <a:pt x="122225" y="21641"/>
                      <a:pt x="121412" y="17704"/>
                      <a:pt x="119787" y="15316"/>
                    </a:cubicBezTo>
                    <a:cubicBezTo>
                      <a:pt x="118161" y="12928"/>
                      <a:pt x="116078" y="11735"/>
                      <a:pt x="113538" y="11735"/>
                    </a:cubicBezTo>
                    <a:close/>
                    <a:moveTo>
                      <a:pt x="169926" y="1067"/>
                    </a:moveTo>
                    <a:cubicBezTo>
                      <a:pt x="171450" y="1067"/>
                      <a:pt x="172720" y="1346"/>
                      <a:pt x="173736" y="1905"/>
                    </a:cubicBezTo>
                    <a:cubicBezTo>
                      <a:pt x="174752" y="2464"/>
                      <a:pt x="175514" y="2895"/>
                      <a:pt x="176022" y="3200"/>
                    </a:cubicBezTo>
                    <a:lnTo>
                      <a:pt x="121158" y="97993"/>
                    </a:lnTo>
                    <a:cubicBezTo>
                      <a:pt x="120447" y="99212"/>
                      <a:pt x="119533" y="100101"/>
                      <a:pt x="118415" y="100660"/>
                    </a:cubicBezTo>
                    <a:cubicBezTo>
                      <a:pt x="117298" y="101219"/>
                      <a:pt x="116078" y="101498"/>
                      <a:pt x="114758" y="101498"/>
                    </a:cubicBezTo>
                    <a:cubicBezTo>
                      <a:pt x="113640" y="101498"/>
                      <a:pt x="112573" y="101270"/>
                      <a:pt x="111557" y="100812"/>
                    </a:cubicBezTo>
                    <a:cubicBezTo>
                      <a:pt x="110541" y="100355"/>
                      <a:pt x="109627" y="99873"/>
                      <a:pt x="108814" y="99365"/>
                    </a:cubicBezTo>
                    <a:lnTo>
                      <a:pt x="163830" y="4572"/>
                    </a:lnTo>
                    <a:cubicBezTo>
                      <a:pt x="164338" y="3657"/>
                      <a:pt x="165100" y="2845"/>
                      <a:pt x="166116" y="2133"/>
                    </a:cubicBezTo>
                    <a:cubicBezTo>
                      <a:pt x="167133" y="1422"/>
                      <a:pt x="168402" y="1067"/>
                      <a:pt x="169926" y="1067"/>
                    </a:cubicBezTo>
                    <a:close/>
                    <a:moveTo>
                      <a:pt x="113538" y="0"/>
                    </a:moveTo>
                    <a:cubicBezTo>
                      <a:pt x="116586" y="0"/>
                      <a:pt x="119508" y="559"/>
                      <a:pt x="122302" y="1676"/>
                    </a:cubicBezTo>
                    <a:cubicBezTo>
                      <a:pt x="125096" y="2794"/>
                      <a:pt x="127559" y="4496"/>
                      <a:pt x="129693" y="6782"/>
                    </a:cubicBezTo>
                    <a:cubicBezTo>
                      <a:pt x="131826" y="9068"/>
                      <a:pt x="133503" y="11912"/>
                      <a:pt x="134722" y="15316"/>
                    </a:cubicBezTo>
                    <a:cubicBezTo>
                      <a:pt x="135941" y="18720"/>
                      <a:pt x="136551" y="22707"/>
                      <a:pt x="136551" y="27279"/>
                    </a:cubicBezTo>
                    <a:cubicBezTo>
                      <a:pt x="136551" y="31851"/>
                      <a:pt x="135941" y="35839"/>
                      <a:pt x="134722" y="39243"/>
                    </a:cubicBezTo>
                    <a:cubicBezTo>
                      <a:pt x="133503" y="42646"/>
                      <a:pt x="131826" y="45491"/>
                      <a:pt x="129693" y="47777"/>
                    </a:cubicBezTo>
                    <a:cubicBezTo>
                      <a:pt x="127559" y="50063"/>
                      <a:pt x="125096" y="51765"/>
                      <a:pt x="122302" y="52883"/>
                    </a:cubicBezTo>
                    <a:cubicBezTo>
                      <a:pt x="119508" y="54000"/>
                      <a:pt x="116586" y="54559"/>
                      <a:pt x="113538" y="54559"/>
                    </a:cubicBezTo>
                    <a:cubicBezTo>
                      <a:pt x="110490" y="54559"/>
                      <a:pt x="107569" y="54000"/>
                      <a:pt x="104776" y="52883"/>
                    </a:cubicBezTo>
                    <a:cubicBezTo>
                      <a:pt x="101982" y="51765"/>
                      <a:pt x="99543" y="50063"/>
                      <a:pt x="97460" y="47777"/>
                    </a:cubicBezTo>
                    <a:cubicBezTo>
                      <a:pt x="95377" y="45491"/>
                      <a:pt x="93726" y="42646"/>
                      <a:pt x="92507" y="39243"/>
                    </a:cubicBezTo>
                    <a:cubicBezTo>
                      <a:pt x="91288" y="35839"/>
                      <a:pt x="90678" y="31851"/>
                      <a:pt x="90678" y="27279"/>
                    </a:cubicBezTo>
                    <a:cubicBezTo>
                      <a:pt x="90678" y="22707"/>
                      <a:pt x="91288" y="18720"/>
                      <a:pt x="92507" y="15316"/>
                    </a:cubicBezTo>
                    <a:cubicBezTo>
                      <a:pt x="93726" y="11912"/>
                      <a:pt x="95377" y="9068"/>
                      <a:pt x="97460" y="6782"/>
                    </a:cubicBezTo>
                    <a:cubicBezTo>
                      <a:pt x="99543" y="4496"/>
                      <a:pt x="101982" y="2794"/>
                      <a:pt x="104776" y="1676"/>
                    </a:cubicBezTo>
                    <a:cubicBezTo>
                      <a:pt x="107569" y="559"/>
                      <a:pt x="110490" y="0"/>
                      <a:pt x="113538" y="0"/>
                    </a:cubicBezTo>
                    <a:close/>
                    <a:moveTo>
                      <a:pt x="39777" y="0"/>
                    </a:moveTo>
                    <a:cubicBezTo>
                      <a:pt x="45568" y="0"/>
                      <a:pt x="50928" y="1067"/>
                      <a:pt x="55855" y="3200"/>
                    </a:cubicBezTo>
                    <a:cubicBezTo>
                      <a:pt x="60783" y="5334"/>
                      <a:pt x="65050" y="8534"/>
                      <a:pt x="68657" y="12801"/>
                    </a:cubicBezTo>
                    <a:cubicBezTo>
                      <a:pt x="72264" y="17069"/>
                      <a:pt x="75058" y="22403"/>
                      <a:pt x="77039" y="28803"/>
                    </a:cubicBezTo>
                    <a:cubicBezTo>
                      <a:pt x="79020" y="35204"/>
                      <a:pt x="80010" y="42672"/>
                      <a:pt x="80010" y="51206"/>
                    </a:cubicBezTo>
                    <a:cubicBezTo>
                      <a:pt x="80010" y="59741"/>
                      <a:pt x="79020" y="67208"/>
                      <a:pt x="77039" y="73609"/>
                    </a:cubicBezTo>
                    <a:cubicBezTo>
                      <a:pt x="75058" y="80010"/>
                      <a:pt x="72264" y="85344"/>
                      <a:pt x="68657" y="89611"/>
                    </a:cubicBezTo>
                    <a:cubicBezTo>
                      <a:pt x="65050" y="93878"/>
                      <a:pt x="60783" y="97079"/>
                      <a:pt x="55855" y="99212"/>
                    </a:cubicBezTo>
                    <a:cubicBezTo>
                      <a:pt x="50928" y="101346"/>
                      <a:pt x="45568" y="102413"/>
                      <a:pt x="39777" y="102413"/>
                    </a:cubicBezTo>
                    <a:cubicBezTo>
                      <a:pt x="33986" y="102413"/>
                      <a:pt x="28652" y="101346"/>
                      <a:pt x="23775" y="99212"/>
                    </a:cubicBezTo>
                    <a:cubicBezTo>
                      <a:pt x="18898" y="97079"/>
                      <a:pt x="14707" y="93878"/>
                      <a:pt x="11202" y="89611"/>
                    </a:cubicBezTo>
                    <a:cubicBezTo>
                      <a:pt x="7697" y="85344"/>
                      <a:pt x="4954" y="80010"/>
                      <a:pt x="2972" y="73609"/>
                    </a:cubicBezTo>
                    <a:cubicBezTo>
                      <a:pt x="991" y="67208"/>
                      <a:pt x="0" y="59741"/>
                      <a:pt x="0" y="51206"/>
                    </a:cubicBezTo>
                    <a:cubicBezTo>
                      <a:pt x="0" y="42672"/>
                      <a:pt x="991" y="35204"/>
                      <a:pt x="2972" y="28803"/>
                    </a:cubicBezTo>
                    <a:cubicBezTo>
                      <a:pt x="4954" y="22403"/>
                      <a:pt x="7697" y="17069"/>
                      <a:pt x="11202" y="12801"/>
                    </a:cubicBezTo>
                    <a:cubicBezTo>
                      <a:pt x="14707" y="8534"/>
                      <a:pt x="18898" y="5334"/>
                      <a:pt x="23775" y="3200"/>
                    </a:cubicBezTo>
                    <a:cubicBezTo>
                      <a:pt x="28652" y="1067"/>
                      <a:pt x="33986" y="0"/>
                      <a:pt x="3977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200" dirty="0">
                  <a:latin typeface="Sky Text Medium" panose="020B0506040202020204" pitchFamily="34" charset="0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8974697" y="6332269"/>
              <a:ext cx="354523" cy="212019"/>
              <a:chOff x="9370578" y="6335157"/>
              <a:chExt cx="354523" cy="210724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9370579" y="6335157"/>
                <a:ext cx="354522" cy="210724"/>
              </a:xfrm>
              <a:prstGeom prst="rect">
                <a:avLst/>
              </a:prstGeom>
              <a:solidFill>
                <a:srgbClr val="0062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9370578" y="6360129"/>
                <a:ext cx="354523" cy="162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9455904" y="6388899"/>
                <a:ext cx="194006" cy="102413"/>
              </a:xfrm>
              <a:custGeom>
                <a:avLst/>
                <a:gdLst/>
                <a:ahLst/>
                <a:cxnLst/>
                <a:rect l="l" t="t" r="r" b="b"/>
                <a:pathLst>
                  <a:path w="194006" h="102413">
                    <a:moveTo>
                      <a:pt x="170993" y="58826"/>
                    </a:moveTo>
                    <a:cubicBezTo>
                      <a:pt x="168352" y="58826"/>
                      <a:pt x="166269" y="60020"/>
                      <a:pt x="164745" y="62408"/>
                    </a:cubicBezTo>
                    <a:cubicBezTo>
                      <a:pt x="163221" y="64795"/>
                      <a:pt x="162459" y="68732"/>
                      <a:pt x="162459" y="74219"/>
                    </a:cubicBezTo>
                    <a:cubicBezTo>
                      <a:pt x="162459" y="79705"/>
                      <a:pt x="163221" y="83718"/>
                      <a:pt x="164745" y="86258"/>
                    </a:cubicBezTo>
                    <a:cubicBezTo>
                      <a:pt x="166269" y="88798"/>
                      <a:pt x="168352" y="90068"/>
                      <a:pt x="170993" y="90068"/>
                    </a:cubicBezTo>
                    <a:cubicBezTo>
                      <a:pt x="173533" y="90068"/>
                      <a:pt x="175616" y="88798"/>
                      <a:pt x="177242" y="86258"/>
                    </a:cubicBezTo>
                    <a:cubicBezTo>
                      <a:pt x="178867" y="83718"/>
                      <a:pt x="179680" y="79705"/>
                      <a:pt x="179680" y="74219"/>
                    </a:cubicBezTo>
                    <a:cubicBezTo>
                      <a:pt x="179680" y="68732"/>
                      <a:pt x="178867" y="64795"/>
                      <a:pt x="177242" y="62408"/>
                    </a:cubicBezTo>
                    <a:cubicBezTo>
                      <a:pt x="175616" y="60020"/>
                      <a:pt x="173533" y="58826"/>
                      <a:pt x="170993" y="58826"/>
                    </a:cubicBezTo>
                    <a:close/>
                    <a:moveTo>
                      <a:pt x="170993" y="47091"/>
                    </a:moveTo>
                    <a:cubicBezTo>
                      <a:pt x="174041" y="47091"/>
                      <a:pt x="176962" y="47650"/>
                      <a:pt x="179756" y="48768"/>
                    </a:cubicBezTo>
                    <a:cubicBezTo>
                      <a:pt x="182550" y="49885"/>
                      <a:pt x="185014" y="51587"/>
                      <a:pt x="187148" y="53873"/>
                    </a:cubicBezTo>
                    <a:cubicBezTo>
                      <a:pt x="189281" y="56159"/>
                      <a:pt x="190958" y="59004"/>
                      <a:pt x="192177" y="62408"/>
                    </a:cubicBezTo>
                    <a:cubicBezTo>
                      <a:pt x="193396" y="65811"/>
                      <a:pt x="194006" y="69799"/>
                      <a:pt x="194006" y="74371"/>
                    </a:cubicBezTo>
                    <a:cubicBezTo>
                      <a:pt x="194006" y="78943"/>
                      <a:pt x="193396" y="82931"/>
                      <a:pt x="192177" y="86334"/>
                    </a:cubicBezTo>
                    <a:cubicBezTo>
                      <a:pt x="190958" y="89738"/>
                      <a:pt x="189281" y="92583"/>
                      <a:pt x="187148" y="94869"/>
                    </a:cubicBezTo>
                    <a:cubicBezTo>
                      <a:pt x="185014" y="97155"/>
                      <a:pt x="182550" y="98857"/>
                      <a:pt x="179756" y="99974"/>
                    </a:cubicBezTo>
                    <a:cubicBezTo>
                      <a:pt x="176962" y="101092"/>
                      <a:pt x="174041" y="101651"/>
                      <a:pt x="170993" y="101651"/>
                    </a:cubicBezTo>
                    <a:cubicBezTo>
                      <a:pt x="167945" y="101651"/>
                      <a:pt x="165024" y="101092"/>
                      <a:pt x="162230" y="99974"/>
                    </a:cubicBezTo>
                    <a:cubicBezTo>
                      <a:pt x="159436" y="98857"/>
                      <a:pt x="156998" y="97155"/>
                      <a:pt x="154915" y="94869"/>
                    </a:cubicBezTo>
                    <a:cubicBezTo>
                      <a:pt x="152832" y="92583"/>
                      <a:pt x="151181" y="89738"/>
                      <a:pt x="149962" y="86334"/>
                    </a:cubicBezTo>
                    <a:cubicBezTo>
                      <a:pt x="148743" y="82931"/>
                      <a:pt x="148133" y="78943"/>
                      <a:pt x="148133" y="74371"/>
                    </a:cubicBezTo>
                    <a:cubicBezTo>
                      <a:pt x="148133" y="69799"/>
                      <a:pt x="148743" y="65811"/>
                      <a:pt x="149962" y="62408"/>
                    </a:cubicBezTo>
                    <a:cubicBezTo>
                      <a:pt x="151181" y="59004"/>
                      <a:pt x="152832" y="56159"/>
                      <a:pt x="154915" y="53873"/>
                    </a:cubicBezTo>
                    <a:cubicBezTo>
                      <a:pt x="156998" y="51587"/>
                      <a:pt x="159436" y="49885"/>
                      <a:pt x="162230" y="48768"/>
                    </a:cubicBezTo>
                    <a:cubicBezTo>
                      <a:pt x="165024" y="47650"/>
                      <a:pt x="167945" y="47091"/>
                      <a:pt x="170993" y="47091"/>
                    </a:cubicBezTo>
                    <a:close/>
                    <a:moveTo>
                      <a:pt x="39777" y="14325"/>
                    </a:moveTo>
                    <a:cubicBezTo>
                      <a:pt x="32766" y="14325"/>
                      <a:pt x="27280" y="17272"/>
                      <a:pt x="23318" y="23165"/>
                    </a:cubicBezTo>
                    <a:cubicBezTo>
                      <a:pt x="19355" y="29057"/>
                      <a:pt x="17374" y="38405"/>
                      <a:pt x="17374" y="51206"/>
                    </a:cubicBezTo>
                    <a:cubicBezTo>
                      <a:pt x="17374" y="64008"/>
                      <a:pt x="19355" y="73355"/>
                      <a:pt x="23318" y="79248"/>
                    </a:cubicBezTo>
                    <a:cubicBezTo>
                      <a:pt x="27280" y="85141"/>
                      <a:pt x="32766" y="88087"/>
                      <a:pt x="39777" y="88087"/>
                    </a:cubicBezTo>
                    <a:cubicBezTo>
                      <a:pt x="46787" y="88087"/>
                      <a:pt x="52375" y="85090"/>
                      <a:pt x="56541" y="79095"/>
                    </a:cubicBezTo>
                    <a:cubicBezTo>
                      <a:pt x="60707" y="73101"/>
                      <a:pt x="62789" y="63805"/>
                      <a:pt x="62789" y="51206"/>
                    </a:cubicBezTo>
                    <a:cubicBezTo>
                      <a:pt x="62789" y="38608"/>
                      <a:pt x="60707" y="29311"/>
                      <a:pt x="56541" y="23317"/>
                    </a:cubicBezTo>
                    <a:cubicBezTo>
                      <a:pt x="52375" y="17323"/>
                      <a:pt x="46787" y="14325"/>
                      <a:pt x="39777" y="14325"/>
                    </a:cubicBezTo>
                    <a:close/>
                    <a:moveTo>
                      <a:pt x="113538" y="11735"/>
                    </a:moveTo>
                    <a:cubicBezTo>
                      <a:pt x="110897" y="11735"/>
                      <a:pt x="108814" y="12928"/>
                      <a:pt x="107290" y="15316"/>
                    </a:cubicBezTo>
                    <a:cubicBezTo>
                      <a:pt x="105766" y="17704"/>
                      <a:pt x="105004" y="21641"/>
                      <a:pt x="105004" y="27127"/>
                    </a:cubicBezTo>
                    <a:cubicBezTo>
                      <a:pt x="105004" y="32613"/>
                      <a:pt x="105766" y="36627"/>
                      <a:pt x="107290" y="39167"/>
                    </a:cubicBezTo>
                    <a:cubicBezTo>
                      <a:pt x="108814" y="41707"/>
                      <a:pt x="110897" y="42977"/>
                      <a:pt x="113538" y="42977"/>
                    </a:cubicBezTo>
                    <a:cubicBezTo>
                      <a:pt x="116078" y="42977"/>
                      <a:pt x="118161" y="41707"/>
                      <a:pt x="119787" y="39167"/>
                    </a:cubicBezTo>
                    <a:cubicBezTo>
                      <a:pt x="121412" y="36627"/>
                      <a:pt x="122225" y="32613"/>
                      <a:pt x="122225" y="27127"/>
                    </a:cubicBezTo>
                    <a:cubicBezTo>
                      <a:pt x="122225" y="21641"/>
                      <a:pt x="121412" y="17704"/>
                      <a:pt x="119787" y="15316"/>
                    </a:cubicBezTo>
                    <a:cubicBezTo>
                      <a:pt x="118161" y="12928"/>
                      <a:pt x="116078" y="11735"/>
                      <a:pt x="113538" y="11735"/>
                    </a:cubicBezTo>
                    <a:close/>
                    <a:moveTo>
                      <a:pt x="169926" y="1067"/>
                    </a:moveTo>
                    <a:cubicBezTo>
                      <a:pt x="171450" y="1067"/>
                      <a:pt x="172720" y="1346"/>
                      <a:pt x="173736" y="1905"/>
                    </a:cubicBezTo>
                    <a:cubicBezTo>
                      <a:pt x="174752" y="2464"/>
                      <a:pt x="175514" y="2895"/>
                      <a:pt x="176022" y="3200"/>
                    </a:cubicBezTo>
                    <a:lnTo>
                      <a:pt x="121158" y="97993"/>
                    </a:lnTo>
                    <a:cubicBezTo>
                      <a:pt x="120447" y="99212"/>
                      <a:pt x="119533" y="100101"/>
                      <a:pt x="118415" y="100660"/>
                    </a:cubicBezTo>
                    <a:cubicBezTo>
                      <a:pt x="117298" y="101219"/>
                      <a:pt x="116078" y="101498"/>
                      <a:pt x="114758" y="101498"/>
                    </a:cubicBezTo>
                    <a:cubicBezTo>
                      <a:pt x="113640" y="101498"/>
                      <a:pt x="112573" y="101270"/>
                      <a:pt x="111557" y="100812"/>
                    </a:cubicBezTo>
                    <a:cubicBezTo>
                      <a:pt x="110541" y="100355"/>
                      <a:pt x="109627" y="99873"/>
                      <a:pt x="108814" y="99365"/>
                    </a:cubicBezTo>
                    <a:lnTo>
                      <a:pt x="163830" y="4572"/>
                    </a:lnTo>
                    <a:cubicBezTo>
                      <a:pt x="164338" y="3657"/>
                      <a:pt x="165100" y="2845"/>
                      <a:pt x="166116" y="2133"/>
                    </a:cubicBezTo>
                    <a:cubicBezTo>
                      <a:pt x="167133" y="1422"/>
                      <a:pt x="168402" y="1067"/>
                      <a:pt x="169926" y="1067"/>
                    </a:cubicBezTo>
                    <a:close/>
                    <a:moveTo>
                      <a:pt x="113538" y="0"/>
                    </a:moveTo>
                    <a:cubicBezTo>
                      <a:pt x="116586" y="0"/>
                      <a:pt x="119508" y="559"/>
                      <a:pt x="122302" y="1676"/>
                    </a:cubicBezTo>
                    <a:cubicBezTo>
                      <a:pt x="125096" y="2794"/>
                      <a:pt x="127559" y="4496"/>
                      <a:pt x="129693" y="6782"/>
                    </a:cubicBezTo>
                    <a:cubicBezTo>
                      <a:pt x="131826" y="9068"/>
                      <a:pt x="133503" y="11912"/>
                      <a:pt x="134722" y="15316"/>
                    </a:cubicBezTo>
                    <a:cubicBezTo>
                      <a:pt x="135941" y="18720"/>
                      <a:pt x="136551" y="22707"/>
                      <a:pt x="136551" y="27279"/>
                    </a:cubicBezTo>
                    <a:cubicBezTo>
                      <a:pt x="136551" y="31851"/>
                      <a:pt x="135941" y="35839"/>
                      <a:pt x="134722" y="39243"/>
                    </a:cubicBezTo>
                    <a:cubicBezTo>
                      <a:pt x="133503" y="42646"/>
                      <a:pt x="131826" y="45491"/>
                      <a:pt x="129693" y="47777"/>
                    </a:cubicBezTo>
                    <a:cubicBezTo>
                      <a:pt x="127559" y="50063"/>
                      <a:pt x="125096" y="51765"/>
                      <a:pt x="122302" y="52883"/>
                    </a:cubicBezTo>
                    <a:cubicBezTo>
                      <a:pt x="119508" y="54000"/>
                      <a:pt x="116586" y="54559"/>
                      <a:pt x="113538" y="54559"/>
                    </a:cubicBezTo>
                    <a:cubicBezTo>
                      <a:pt x="110490" y="54559"/>
                      <a:pt x="107569" y="54000"/>
                      <a:pt x="104776" y="52883"/>
                    </a:cubicBezTo>
                    <a:cubicBezTo>
                      <a:pt x="101982" y="51765"/>
                      <a:pt x="99543" y="50063"/>
                      <a:pt x="97460" y="47777"/>
                    </a:cubicBezTo>
                    <a:cubicBezTo>
                      <a:pt x="95377" y="45491"/>
                      <a:pt x="93726" y="42646"/>
                      <a:pt x="92507" y="39243"/>
                    </a:cubicBezTo>
                    <a:cubicBezTo>
                      <a:pt x="91288" y="35839"/>
                      <a:pt x="90678" y="31851"/>
                      <a:pt x="90678" y="27279"/>
                    </a:cubicBezTo>
                    <a:cubicBezTo>
                      <a:pt x="90678" y="22707"/>
                      <a:pt x="91288" y="18720"/>
                      <a:pt x="92507" y="15316"/>
                    </a:cubicBezTo>
                    <a:cubicBezTo>
                      <a:pt x="93726" y="11912"/>
                      <a:pt x="95377" y="9068"/>
                      <a:pt x="97460" y="6782"/>
                    </a:cubicBezTo>
                    <a:cubicBezTo>
                      <a:pt x="99543" y="4496"/>
                      <a:pt x="101982" y="2794"/>
                      <a:pt x="104776" y="1676"/>
                    </a:cubicBezTo>
                    <a:cubicBezTo>
                      <a:pt x="107569" y="559"/>
                      <a:pt x="110490" y="0"/>
                      <a:pt x="113538" y="0"/>
                    </a:cubicBezTo>
                    <a:close/>
                    <a:moveTo>
                      <a:pt x="39777" y="0"/>
                    </a:moveTo>
                    <a:cubicBezTo>
                      <a:pt x="45568" y="0"/>
                      <a:pt x="50928" y="1067"/>
                      <a:pt x="55855" y="3200"/>
                    </a:cubicBezTo>
                    <a:cubicBezTo>
                      <a:pt x="60783" y="5334"/>
                      <a:pt x="65050" y="8534"/>
                      <a:pt x="68657" y="12801"/>
                    </a:cubicBezTo>
                    <a:cubicBezTo>
                      <a:pt x="72264" y="17069"/>
                      <a:pt x="75058" y="22403"/>
                      <a:pt x="77039" y="28803"/>
                    </a:cubicBezTo>
                    <a:cubicBezTo>
                      <a:pt x="79020" y="35204"/>
                      <a:pt x="80010" y="42672"/>
                      <a:pt x="80010" y="51206"/>
                    </a:cubicBezTo>
                    <a:cubicBezTo>
                      <a:pt x="80010" y="59741"/>
                      <a:pt x="79020" y="67208"/>
                      <a:pt x="77039" y="73609"/>
                    </a:cubicBezTo>
                    <a:cubicBezTo>
                      <a:pt x="75058" y="80010"/>
                      <a:pt x="72264" y="85344"/>
                      <a:pt x="68657" y="89611"/>
                    </a:cubicBezTo>
                    <a:cubicBezTo>
                      <a:pt x="65050" y="93878"/>
                      <a:pt x="60783" y="97079"/>
                      <a:pt x="55855" y="99212"/>
                    </a:cubicBezTo>
                    <a:cubicBezTo>
                      <a:pt x="50928" y="101346"/>
                      <a:pt x="45568" y="102413"/>
                      <a:pt x="39777" y="102413"/>
                    </a:cubicBezTo>
                    <a:cubicBezTo>
                      <a:pt x="33986" y="102413"/>
                      <a:pt x="28652" y="101346"/>
                      <a:pt x="23775" y="99212"/>
                    </a:cubicBezTo>
                    <a:cubicBezTo>
                      <a:pt x="18898" y="97079"/>
                      <a:pt x="14707" y="93878"/>
                      <a:pt x="11202" y="89611"/>
                    </a:cubicBezTo>
                    <a:cubicBezTo>
                      <a:pt x="7697" y="85344"/>
                      <a:pt x="4954" y="80010"/>
                      <a:pt x="2972" y="73609"/>
                    </a:cubicBezTo>
                    <a:cubicBezTo>
                      <a:pt x="991" y="67208"/>
                      <a:pt x="0" y="59741"/>
                      <a:pt x="0" y="51206"/>
                    </a:cubicBezTo>
                    <a:cubicBezTo>
                      <a:pt x="0" y="42672"/>
                      <a:pt x="991" y="35204"/>
                      <a:pt x="2972" y="28803"/>
                    </a:cubicBezTo>
                    <a:cubicBezTo>
                      <a:pt x="4954" y="22403"/>
                      <a:pt x="7697" y="17069"/>
                      <a:pt x="11202" y="12801"/>
                    </a:cubicBezTo>
                    <a:cubicBezTo>
                      <a:pt x="14707" y="8534"/>
                      <a:pt x="18898" y="5334"/>
                      <a:pt x="23775" y="3200"/>
                    </a:cubicBezTo>
                    <a:cubicBezTo>
                      <a:pt x="28652" y="1067"/>
                      <a:pt x="33986" y="0"/>
                      <a:pt x="3977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200" dirty="0">
                  <a:latin typeface="Sky Text Medium" panose="020B0506040202020204" pitchFamily="34" charset="0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766460" y="6330614"/>
              <a:ext cx="354523" cy="212019"/>
              <a:chOff x="9370578" y="6335157"/>
              <a:chExt cx="354523" cy="210724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9370579" y="6335157"/>
                <a:ext cx="354522" cy="210724"/>
              </a:xfrm>
              <a:prstGeom prst="rect">
                <a:avLst/>
              </a:prstGeom>
              <a:solidFill>
                <a:srgbClr val="FFAF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9370578" y="6360129"/>
                <a:ext cx="354523" cy="162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9455904" y="6388899"/>
                <a:ext cx="194006" cy="102413"/>
              </a:xfrm>
              <a:custGeom>
                <a:avLst/>
                <a:gdLst/>
                <a:ahLst/>
                <a:cxnLst/>
                <a:rect l="l" t="t" r="r" b="b"/>
                <a:pathLst>
                  <a:path w="194006" h="102413">
                    <a:moveTo>
                      <a:pt x="170993" y="58826"/>
                    </a:moveTo>
                    <a:cubicBezTo>
                      <a:pt x="168352" y="58826"/>
                      <a:pt x="166269" y="60020"/>
                      <a:pt x="164745" y="62408"/>
                    </a:cubicBezTo>
                    <a:cubicBezTo>
                      <a:pt x="163221" y="64795"/>
                      <a:pt x="162459" y="68732"/>
                      <a:pt x="162459" y="74219"/>
                    </a:cubicBezTo>
                    <a:cubicBezTo>
                      <a:pt x="162459" y="79705"/>
                      <a:pt x="163221" y="83718"/>
                      <a:pt x="164745" y="86258"/>
                    </a:cubicBezTo>
                    <a:cubicBezTo>
                      <a:pt x="166269" y="88798"/>
                      <a:pt x="168352" y="90068"/>
                      <a:pt x="170993" y="90068"/>
                    </a:cubicBezTo>
                    <a:cubicBezTo>
                      <a:pt x="173533" y="90068"/>
                      <a:pt x="175616" y="88798"/>
                      <a:pt x="177242" y="86258"/>
                    </a:cubicBezTo>
                    <a:cubicBezTo>
                      <a:pt x="178867" y="83718"/>
                      <a:pt x="179680" y="79705"/>
                      <a:pt x="179680" y="74219"/>
                    </a:cubicBezTo>
                    <a:cubicBezTo>
                      <a:pt x="179680" y="68732"/>
                      <a:pt x="178867" y="64795"/>
                      <a:pt x="177242" y="62408"/>
                    </a:cubicBezTo>
                    <a:cubicBezTo>
                      <a:pt x="175616" y="60020"/>
                      <a:pt x="173533" y="58826"/>
                      <a:pt x="170993" y="58826"/>
                    </a:cubicBezTo>
                    <a:close/>
                    <a:moveTo>
                      <a:pt x="170993" y="47091"/>
                    </a:moveTo>
                    <a:cubicBezTo>
                      <a:pt x="174041" y="47091"/>
                      <a:pt x="176962" y="47650"/>
                      <a:pt x="179756" y="48768"/>
                    </a:cubicBezTo>
                    <a:cubicBezTo>
                      <a:pt x="182550" y="49885"/>
                      <a:pt x="185014" y="51587"/>
                      <a:pt x="187148" y="53873"/>
                    </a:cubicBezTo>
                    <a:cubicBezTo>
                      <a:pt x="189281" y="56159"/>
                      <a:pt x="190958" y="59004"/>
                      <a:pt x="192177" y="62408"/>
                    </a:cubicBezTo>
                    <a:cubicBezTo>
                      <a:pt x="193396" y="65811"/>
                      <a:pt x="194006" y="69799"/>
                      <a:pt x="194006" y="74371"/>
                    </a:cubicBezTo>
                    <a:cubicBezTo>
                      <a:pt x="194006" y="78943"/>
                      <a:pt x="193396" y="82931"/>
                      <a:pt x="192177" y="86334"/>
                    </a:cubicBezTo>
                    <a:cubicBezTo>
                      <a:pt x="190958" y="89738"/>
                      <a:pt x="189281" y="92583"/>
                      <a:pt x="187148" y="94869"/>
                    </a:cubicBezTo>
                    <a:cubicBezTo>
                      <a:pt x="185014" y="97155"/>
                      <a:pt x="182550" y="98857"/>
                      <a:pt x="179756" y="99974"/>
                    </a:cubicBezTo>
                    <a:cubicBezTo>
                      <a:pt x="176962" y="101092"/>
                      <a:pt x="174041" y="101651"/>
                      <a:pt x="170993" y="101651"/>
                    </a:cubicBezTo>
                    <a:cubicBezTo>
                      <a:pt x="167945" y="101651"/>
                      <a:pt x="165024" y="101092"/>
                      <a:pt x="162230" y="99974"/>
                    </a:cubicBezTo>
                    <a:cubicBezTo>
                      <a:pt x="159436" y="98857"/>
                      <a:pt x="156998" y="97155"/>
                      <a:pt x="154915" y="94869"/>
                    </a:cubicBezTo>
                    <a:cubicBezTo>
                      <a:pt x="152832" y="92583"/>
                      <a:pt x="151181" y="89738"/>
                      <a:pt x="149962" y="86334"/>
                    </a:cubicBezTo>
                    <a:cubicBezTo>
                      <a:pt x="148743" y="82931"/>
                      <a:pt x="148133" y="78943"/>
                      <a:pt x="148133" y="74371"/>
                    </a:cubicBezTo>
                    <a:cubicBezTo>
                      <a:pt x="148133" y="69799"/>
                      <a:pt x="148743" y="65811"/>
                      <a:pt x="149962" y="62408"/>
                    </a:cubicBezTo>
                    <a:cubicBezTo>
                      <a:pt x="151181" y="59004"/>
                      <a:pt x="152832" y="56159"/>
                      <a:pt x="154915" y="53873"/>
                    </a:cubicBezTo>
                    <a:cubicBezTo>
                      <a:pt x="156998" y="51587"/>
                      <a:pt x="159436" y="49885"/>
                      <a:pt x="162230" y="48768"/>
                    </a:cubicBezTo>
                    <a:cubicBezTo>
                      <a:pt x="165024" y="47650"/>
                      <a:pt x="167945" y="47091"/>
                      <a:pt x="170993" y="47091"/>
                    </a:cubicBezTo>
                    <a:close/>
                    <a:moveTo>
                      <a:pt x="39777" y="14325"/>
                    </a:moveTo>
                    <a:cubicBezTo>
                      <a:pt x="32766" y="14325"/>
                      <a:pt x="27280" y="17272"/>
                      <a:pt x="23318" y="23165"/>
                    </a:cubicBezTo>
                    <a:cubicBezTo>
                      <a:pt x="19355" y="29057"/>
                      <a:pt x="17374" y="38405"/>
                      <a:pt x="17374" y="51206"/>
                    </a:cubicBezTo>
                    <a:cubicBezTo>
                      <a:pt x="17374" y="64008"/>
                      <a:pt x="19355" y="73355"/>
                      <a:pt x="23318" y="79248"/>
                    </a:cubicBezTo>
                    <a:cubicBezTo>
                      <a:pt x="27280" y="85141"/>
                      <a:pt x="32766" y="88087"/>
                      <a:pt x="39777" y="88087"/>
                    </a:cubicBezTo>
                    <a:cubicBezTo>
                      <a:pt x="46787" y="88087"/>
                      <a:pt x="52375" y="85090"/>
                      <a:pt x="56541" y="79095"/>
                    </a:cubicBezTo>
                    <a:cubicBezTo>
                      <a:pt x="60707" y="73101"/>
                      <a:pt x="62789" y="63805"/>
                      <a:pt x="62789" y="51206"/>
                    </a:cubicBezTo>
                    <a:cubicBezTo>
                      <a:pt x="62789" y="38608"/>
                      <a:pt x="60707" y="29311"/>
                      <a:pt x="56541" y="23317"/>
                    </a:cubicBezTo>
                    <a:cubicBezTo>
                      <a:pt x="52375" y="17323"/>
                      <a:pt x="46787" y="14325"/>
                      <a:pt x="39777" y="14325"/>
                    </a:cubicBezTo>
                    <a:close/>
                    <a:moveTo>
                      <a:pt x="113538" y="11735"/>
                    </a:moveTo>
                    <a:cubicBezTo>
                      <a:pt x="110897" y="11735"/>
                      <a:pt x="108814" y="12928"/>
                      <a:pt x="107290" y="15316"/>
                    </a:cubicBezTo>
                    <a:cubicBezTo>
                      <a:pt x="105766" y="17704"/>
                      <a:pt x="105004" y="21641"/>
                      <a:pt x="105004" y="27127"/>
                    </a:cubicBezTo>
                    <a:cubicBezTo>
                      <a:pt x="105004" y="32613"/>
                      <a:pt x="105766" y="36627"/>
                      <a:pt x="107290" y="39167"/>
                    </a:cubicBezTo>
                    <a:cubicBezTo>
                      <a:pt x="108814" y="41707"/>
                      <a:pt x="110897" y="42977"/>
                      <a:pt x="113538" y="42977"/>
                    </a:cubicBezTo>
                    <a:cubicBezTo>
                      <a:pt x="116078" y="42977"/>
                      <a:pt x="118161" y="41707"/>
                      <a:pt x="119787" y="39167"/>
                    </a:cubicBezTo>
                    <a:cubicBezTo>
                      <a:pt x="121412" y="36627"/>
                      <a:pt x="122225" y="32613"/>
                      <a:pt x="122225" y="27127"/>
                    </a:cubicBezTo>
                    <a:cubicBezTo>
                      <a:pt x="122225" y="21641"/>
                      <a:pt x="121412" y="17704"/>
                      <a:pt x="119787" y="15316"/>
                    </a:cubicBezTo>
                    <a:cubicBezTo>
                      <a:pt x="118161" y="12928"/>
                      <a:pt x="116078" y="11735"/>
                      <a:pt x="113538" y="11735"/>
                    </a:cubicBezTo>
                    <a:close/>
                    <a:moveTo>
                      <a:pt x="169926" y="1067"/>
                    </a:moveTo>
                    <a:cubicBezTo>
                      <a:pt x="171450" y="1067"/>
                      <a:pt x="172720" y="1346"/>
                      <a:pt x="173736" y="1905"/>
                    </a:cubicBezTo>
                    <a:cubicBezTo>
                      <a:pt x="174752" y="2464"/>
                      <a:pt x="175514" y="2895"/>
                      <a:pt x="176022" y="3200"/>
                    </a:cubicBezTo>
                    <a:lnTo>
                      <a:pt x="121158" y="97993"/>
                    </a:lnTo>
                    <a:cubicBezTo>
                      <a:pt x="120447" y="99212"/>
                      <a:pt x="119533" y="100101"/>
                      <a:pt x="118415" y="100660"/>
                    </a:cubicBezTo>
                    <a:cubicBezTo>
                      <a:pt x="117298" y="101219"/>
                      <a:pt x="116078" y="101498"/>
                      <a:pt x="114758" y="101498"/>
                    </a:cubicBezTo>
                    <a:cubicBezTo>
                      <a:pt x="113640" y="101498"/>
                      <a:pt x="112573" y="101270"/>
                      <a:pt x="111557" y="100812"/>
                    </a:cubicBezTo>
                    <a:cubicBezTo>
                      <a:pt x="110541" y="100355"/>
                      <a:pt x="109627" y="99873"/>
                      <a:pt x="108814" y="99365"/>
                    </a:cubicBezTo>
                    <a:lnTo>
                      <a:pt x="163830" y="4572"/>
                    </a:lnTo>
                    <a:cubicBezTo>
                      <a:pt x="164338" y="3657"/>
                      <a:pt x="165100" y="2845"/>
                      <a:pt x="166116" y="2133"/>
                    </a:cubicBezTo>
                    <a:cubicBezTo>
                      <a:pt x="167133" y="1422"/>
                      <a:pt x="168402" y="1067"/>
                      <a:pt x="169926" y="1067"/>
                    </a:cubicBezTo>
                    <a:close/>
                    <a:moveTo>
                      <a:pt x="113538" y="0"/>
                    </a:moveTo>
                    <a:cubicBezTo>
                      <a:pt x="116586" y="0"/>
                      <a:pt x="119508" y="559"/>
                      <a:pt x="122302" y="1676"/>
                    </a:cubicBezTo>
                    <a:cubicBezTo>
                      <a:pt x="125096" y="2794"/>
                      <a:pt x="127559" y="4496"/>
                      <a:pt x="129693" y="6782"/>
                    </a:cubicBezTo>
                    <a:cubicBezTo>
                      <a:pt x="131826" y="9068"/>
                      <a:pt x="133503" y="11912"/>
                      <a:pt x="134722" y="15316"/>
                    </a:cubicBezTo>
                    <a:cubicBezTo>
                      <a:pt x="135941" y="18720"/>
                      <a:pt x="136551" y="22707"/>
                      <a:pt x="136551" y="27279"/>
                    </a:cubicBezTo>
                    <a:cubicBezTo>
                      <a:pt x="136551" y="31851"/>
                      <a:pt x="135941" y="35839"/>
                      <a:pt x="134722" y="39243"/>
                    </a:cubicBezTo>
                    <a:cubicBezTo>
                      <a:pt x="133503" y="42646"/>
                      <a:pt x="131826" y="45491"/>
                      <a:pt x="129693" y="47777"/>
                    </a:cubicBezTo>
                    <a:cubicBezTo>
                      <a:pt x="127559" y="50063"/>
                      <a:pt x="125096" y="51765"/>
                      <a:pt x="122302" y="52883"/>
                    </a:cubicBezTo>
                    <a:cubicBezTo>
                      <a:pt x="119508" y="54000"/>
                      <a:pt x="116586" y="54559"/>
                      <a:pt x="113538" y="54559"/>
                    </a:cubicBezTo>
                    <a:cubicBezTo>
                      <a:pt x="110490" y="54559"/>
                      <a:pt x="107569" y="54000"/>
                      <a:pt x="104776" y="52883"/>
                    </a:cubicBezTo>
                    <a:cubicBezTo>
                      <a:pt x="101982" y="51765"/>
                      <a:pt x="99543" y="50063"/>
                      <a:pt x="97460" y="47777"/>
                    </a:cubicBezTo>
                    <a:cubicBezTo>
                      <a:pt x="95377" y="45491"/>
                      <a:pt x="93726" y="42646"/>
                      <a:pt x="92507" y="39243"/>
                    </a:cubicBezTo>
                    <a:cubicBezTo>
                      <a:pt x="91288" y="35839"/>
                      <a:pt x="90678" y="31851"/>
                      <a:pt x="90678" y="27279"/>
                    </a:cubicBezTo>
                    <a:cubicBezTo>
                      <a:pt x="90678" y="22707"/>
                      <a:pt x="91288" y="18720"/>
                      <a:pt x="92507" y="15316"/>
                    </a:cubicBezTo>
                    <a:cubicBezTo>
                      <a:pt x="93726" y="11912"/>
                      <a:pt x="95377" y="9068"/>
                      <a:pt x="97460" y="6782"/>
                    </a:cubicBezTo>
                    <a:cubicBezTo>
                      <a:pt x="99543" y="4496"/>
                      <a:pt x="101982" y="2794"/>
                      <a:pt x="104776" y="1676"/>
                    </a:cubicBezTo>
                    <a:cubicBezTo>
                      <a:pt x="107569" y="559"/>
                      <a:pt x="110490" y="0"/>
                      <a:pt x="113538" y="0"/>
                    </a:cubicBezTo>
                    <a:close/>
                    <a:moveTo>
                      <a:pt x="39777" y="0"/>
                    </a:moveTo>
                    <a:cubicBezTo>
                      <a:pt x="45568" y="0"/>
                      <a:pt x="50928" y="1067"/>
                      <a:pt x="55855" y="3200"/>
                    </a:cubicBezTo>
                    <a:cubicBezTo>
                      <a:pt x="60783" y="5334"/>
                      <a:pt x="65050" y="8534"/>
                      <a:pt x="68657" y="12801"/>
                    </a:cubicBezTo>
                    <a:cubicBezTo>
                      <a:pt x="72264" y="17069"/>
                      <a:pt x="75058" y="22403"/>
                      <a:pt x="77039" y="28803"/>
                    </a:cubicBezTo>
                    <a:cubicBezTo>
                      <a:pt x="79020" y="35204"/>
                      <a:pt x="80010" y="42672"/>
                      <a:pt x="80010" y="51206"/>
                    </a:cubicBezTo>
                    <a:cubicBezTo>
                      <a:pt x="80010" y="59741"/>
                      <a:pt x="79020" y="67208"/>
                      <a:pt x="77039" y="73609"/>
                    </a:cubicBezTo>
                    <a:cubicBezTo>
                      <a:pt x="75058" y="80010"/>
                      <a:pt x="72264" y="85344"/>
                      <a:pt x="68657" y="89611"/>
                    </a:cubicBezTo>
                    <a:cubicBezTo>
                      <a:pt x="65050" y="93878"/>
                      <a:pt x="60783" y="97079"/>
                      <a:pt x="55855" y="99212"/>
                    </a:cubicBezTo>
                    <a:cubicBezTo>
                      <a:pt x="50928" y="101346"/>
                      <a:pt x="45568" y="102413"/>
                      <a:pt x="39777" y="102413"/>
                    </a:cubicBezTo>
                    <a:cubicBezTo>
                      <a:pt x="33986" y="102413"/>
                      <a:pt x="28652" y="101346"/>
                      <a:pt x="23775" y="99212"/>
                    </a:cubicBezTo>
                    <a:cubicBezTo>
                      <a:pt x="18898" y="97079"/>
                      <a:pt x="14707" y="93878"/>
                      <a:pt x="11202" y="89611"/>
                    </a:cubicBezTo>
                    <a:cubicBezTo>
                      <a:pt x="7697" y="85344"/>
                      <a:pt x="4954" y="80010"/>
                      <a:pt x="2972" y="73609"/>
                    </a:cubicBezTo>
                    <a:cubicBezTo>
                      <a:pt x="991" y="67208"/>
                      <a:pt x="0" y="59741"/>
                      <a:pt x="0" y="51206"/>
                    </a:cubicBezTo>
                    <a:cubicBezTo>
                      <a:pt x="0" y="42672"/>
                      <a:pt x="991" y="35204"/>
                      <a:pt x="2972" y="28803"/>
                    </a:cubicBezTo>
                    <a:cubicBezTo>
                      <a:pt x="4954" y="22403"/>
                      <a:pt x="7697" y="17069"/>
                      <a:pt x="11202" y="12801"/>
                    </a:cubicBezTo>
                    <a:cubicBezTo>
                      <a:pt x="14707" y="8534"/>
                      <a:pt x="18898" y="5334"/>
                      <a:pt x="23775" y="3200"/>
                    </a:cubicBezTo>
                    <a:cubicBezTo>
                      <a:pt x="28652" y="1067"/>
                      <a:pt x="33986" y="0"/>
                      <a:pt x="3977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200" dirty="0">
                  <a:latin typeface="Sky Text Medium" panose="020B0506040202020204" pitchFamily="34" charset="0"/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10165802" y="6330614"/>
              <a:ext cx="354523" cy="212019"/>
              <a:chOff x="9370578" y="6335157"/>
              <a:chExt cx="354523" cy="210724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9370579" y="6335157"/>
                <a:ext cx="354522" cy="210724"/>
              </a:xfrm>
              <a:prstGeom prst="rect">
                <a:avLst/>
              </a:prstGeom>
              <a:solidFill>
                <a:srgbClr val="BB05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9370578" y="6360129"/>
                <a:ext cx="354523" cy="162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9455904" y="6388899"/>
                <a:ext cx="194006" cy="102413"/>
              </a:xfrm>
              <a:custGeom>
                <a:avLst/>
                <a:gdLst/>
                <a:ahLst/>
                <a:cxnLst/>
                <a:rect l="l" t="t" r="r" b="b"/>
                <a:pathLst>
                  <a:path w="194006" h="102413">
                    <a:moveTo>
                      <a:pt x="170993" y="58826"/>
                    </a:moveTo>
                    <a:cubicBezTo>
                      <a:pt x="168352" y="58826"/>
                      <a:pt x="166269" y="60020"/>
                      <a:pt x="164745" y="62408"/>
                    </a:cubicBezTo>
                    <a:cubicBezTo>
                      <a:pt x="163221" y="64795"/>
                      <a:pt x="162459" y="68732"/>
                      <a:pt x="162459" y="74219"/>
                    </a:cubicBezTo>
                    <a:cubicBezTo>
                      <a:pt x="162459" y="79705"/>
                      <a:pt x="163221" y="83718"/>
                      <a:pt x="164745" y="86258"/>
                    </a:cubicBezTo>
                    <a:cubicBezTo>
                      <a:pt x="166269" y="88798"/>
                      <a:pt x="168352" y="90068"/>
                      <a:pt x="170993" y="90068"/>
                    </a:cubicBezTo>
                    <a:cubicBezTo>
                      <a:pt x="173533" y="90068"/>
                      <a:pt x="175616" y="88798"/>
                      <a:pt x="177242" y="86258"/>
                    </a:cubicBezTo>
                    <a:cubicBezTo>
                      <a:pt x="178867" y="83718"/>
                      <a:pt x="179680" y="79705"/>
                      <a:pt x="179680" y="74219"/>
                    </a:cubicBezTo>
                    <a:cubicBezTo>
                      <a:pt x="179680" y="68732"/>
                      <a:pt x="178867" y="64795"/>
                      <a:pt x="177242" y="62408"/>
                    </a:cubicBezTo>
                    <a:cubicBezTo>
                      <a:pt x="175616" y="60020"/>
                      <a:pt x="173533" y="58826"/>
                      <a:pt x="170993" y="58826"/>
                    </a:cubicBezTo>
                    <a:close/>
                    <a:moveTo>
                      <a:pt x="170993" y="47091"/>
                    </a:moveTo>
                    <a:cubicBezTo>
                      <a:pt x="174041" y="47091"/>
                      <a:pt x="176962" y="47650"/>
                      <a:pt x="179756" y="48768"/>
                    </a:cubicBezTo>
                    <a:cubicBezTo>
                      <a:pt x="182550" y="49885"/>
                      <a:pt x="185014" y="51587"/>
                      <a:pt x="187148" y="53873"/>
                    </a:cubicBezTo>
                    <a:cubicBezTo>
                      <a:pt x="189281" y="56159"/>
                      <a:pt x="190958" y="59004"/>
                      <a:pt x="192177" y="62408"/>
                    </a:cubicBezTo>
                    <a:cubicBezTo>
                      <a:pt x="193396" y="65811"/>
                      <a:pt x="194006" y="69799"/>
                      <a:pt x="194006" y="74371"/>
                    </a:cubicBezTo>
                    <a:cubicBezTo>
                      <a:pt x="194006" y="78943"/>
                      <a:pt x="193396" y="82931"/>
                      <a:pt x="192177" y="86334"/>
                    </a:cubicBezTo>
                    <a:cubicBezTo>
                      <a:pt x="190958" y="89738"/>
                      <a:pt x="189281" y="92583"/>
                      <a:pt x="187148" y="94869"/>
                    </a:cubicBezTo>
                    <a:cubicBezTo>
                      <a:pt x="185014" y="97155"/>
                      <a:pt x="182550" y="98857"/>
                      <a:pt x="179756" y="99974"/>
                    </a:cubicBezTo>
                    <a:cubicBezTo>
                      <a:pt x="176962" y="101092"/>
                      <a:pt x="174041" y="101651"/>
                      <a:pt x="170993" y="101651"/>
                    </a:cubicBezTo>
                    <a:cubicBezTo>
                      <a:pt x="167945" y="101651"/>
                      <a:pt x="165024" y="101092"/>
                      <a:pt x="162230" y="99974"/>
                    </a:cubicBezTo>
                    <a:cubicBezTo>
                      <a:pt x="159436" y="98857"/>
                      <a:pt x="156998" y="97155"/>
                      <a:pt x="154915" y="94869"/>
                    </a:cubicBezTo>
                    <a:cubicBezTo>
                      <a:pt x="152832" y="92583"/>
                      <a:pt x="151181" y="89738"/>
                      <a:pt x="149962" y="86334"/>
                    </a:cubicBezTo>
                    <a:cubicBezTo>
                      <a:pt x="148743" y="82931"/>
                      <a:pt x="148133" y="78943"/>
                      <a:pt x="148133" y="74371"/>
                    </a:cubicBezTo>
                    <a:cubicBezTo>
                      <a:pt x="148133" y="69799"/>
                      <a:pt x="148743" y="65811"/>
                      <a:pt x="149962" y="62408"/>
                    </a:cubicBezTo>
                    <a:cubicBezTo>
                      <a:pt x="151181" y="59004"/>
                      <a:pt x="152832" y="56159"/>
                      <a:pt x="154915" y="53873"/>
                    </a:cubicBezTo>
                    <a:cubicBezTo>
                      <a:pt x="156998" y="51587"/>
                      <a:pt x="159436" y="49885"/>
                      <a:pt x="162230" y="48768"/>
                    </a:cubicBezTo>
                    <a:cubicBezTo>
                      <a:pt x="165024" y="47650"/>
                      <a:pt x="167945" y="47091"/>
                      <a:pt x="170993" y="47091"/>
                    </a:cubicBezTo>
                    <a:close/>
                    <a:moveTo>
                      <a:pt x="39777" y="14325"/>
                    </a:moveTo>
                    <a:cubicBezTo>
                      <a:pt x="32766" y="14325"/>
                      <a:pt x="27280" y="17272"/>
                      <a:pt x="23318" y="23165"/>
                    </a:cubicBezTo>
                    <a:cubicBezTo>
                      <a:pt x="19355" y="29057"/>
                      <a:pt x="17374" y="38405"/>
                      <a:pt x="17374" y="51206"/>
                    </a:cubicBezTo>
                    <a:cubicBezTo>
                      <a:pt x="17374" y="64008"/>
                      <a:pt x="19355" y="73355"/>
                      <a:pt x="23318" y="79248"/>
                    </a:cubicBezTo>
                    <a:cubicBezTo>
                      <a:pt x="27280" y="85141"/>
                      <a:pt x="32766" y="88087"/>
                      <a:pt x="39777" y="88087"/>
                    </a:cubicBezTo>
                    <a:cubicBezTo>
                      <a:pt x="46787" y="88087"/>
                      <a:pt x="52375" y="85090"/>
                      <a:pt x="56541" y="79095"/>
                    </a:cubicBezTo>
                    <a:cubicBezTo>
                      <a:pt x="60707" y="73101"/>
                      <a:pt x="62789" y="63805"/>
                      <a:pt x="62789" y="51206"/>
                    </a:cubicBezTo>
                    <a:cubicBezTo>
                      <a:pt x="62789" y="38608"/>
                      <a:pt x="60707" y="29311"/>
                      <a:pt x="56541" y="23317"/>
                    </a:cubicBezTo>
                    <a:cubicBezTo>
                      <a:pt x="52375" y="17323"/>
                      <a:pt x="46787" y="14325"/>
                      <a:pt x="39777" y="14325"/>
                    </a:cubicBezTo>
                    <a:close/>
                    <a:moveTo>
                      <a:pt x="113538" y="11735"/>
                    </a:moveTo>
                    <a:cubicBezTo>
                      <a:pt x="110897" y="11735"/>
                      <a:pt x="108814" y="12928"/>
                      <a:pt x="107290" y="15316"/>
                    </a:cubicBezTo>
                    <a:cubicBezTo>
                      <a:pt x="105766" y="17704"/>
                      <a:pt x="105004" y="21641"/>
                      <a:pt x="105004" y="27127"/>
                    </a:cubicBezTo>
                    <a:cubicBezTo>
                      <a:pt x="105004" y="32613"/>
                      <a:pt x="105766" y="36627"/>
                      <a:pt x="107290" y="39167"/>
                    </a:cubicBezTo>
                    <a:cubicBezTo>
                      <a:pt x="108814" y="41707"/>
                      <a:pt x="110897" y="42977"/>
                      <a:pt x="113538" y="42977"/>
                    </a:cubicBezTo>
                    <a:cubicBezTo>
                      <a:pt x="116078" y="42977"/>
                      <a:pt x="118161" y="41707"/>
                      <a:pt x="119787" y="39167"/>
                    </a:cubicBezTo>
                    <a:cubicBezTo>
                      <a:pt x="121412" y="36627"/>
                      <a:pt x="122225" y="32613"/>
                      <a:pt x="122225" y="27127"/>
                    </a:cubicBezTo>
                    <a:cubicBezTo>
                      <a:pt x="122225" y="21641"/>
                      <a:pt x="121412" y="17704"/>
                      <a:pt x="119787" y="15316"/>
                    </a:cubicBezTo>
                    <a:cubicBezTo>
                      <a:pt x="118161" y="12928"/>
                      <a:pt x="116078" y="11735"/>
                      <a:pt x="113538" y="11735"/>
                    </a:cubicBezTo>
                    <a:close/>
                    <a:moveTo>
                      <a:pt x="169926" y="1067"/>
                    </a:moveTo>
                    <a:cubicBezTo>
                      <a:pt x="171450" y="1067"/>
                      <a:pt x="172720" y="1346"/>
                      <a:pt x="173736" y="1905"/>
                    </a:cubicBezTo>
                    <a:cubicBezTo>
                      <a:pt x="174752" y="2464"/>
                      <a:pt x="175514" y="2895"/>
                      <a:pt x="176022" y="3200"/>
                    </a:cubicBezTo>
                    <a:lnTo>
                      <a:pt x="121158" y="97993"/>
                    </a:lnTo>
                    <a:cubicBezTo>
                      <a:pt x="120447" y="99212"/>
                      <a:pt x="119533" y="100101"/>
                      <a:pt x="118415" y="100660"/>
                    </a:cubicBezTo>
                    <a:cubicBezTo>
                      <a:pt x="117298" y="101219"/>
                      <a:pt x="116078" y="101498"/>
                      <a:pt x="114758" y="101498"/>
                    </a:cubicBezTo>
                    <a:cubicBezTo>
                      <a:pt x="113640" y="101498"/>
                      <a:pt x="112573" y="101270"/>
                      <a:pt x="111557" y="100812"/>
                    </a:cubicBezTo>
                    <a:cubicBezTo>
                      <a:pt x="110541" y="100355"/>
                      <a:pt x="109627" y="99873"/>
                      <a:pt x="108814" y="99365"/>
                    </a:cubicBezTo>
                    <a:lnTo>
                      <a:pt x="163830" y="4572"/>
                    </a:lnTo>
                    <a:cubicBezTo>
                      <a:pt x="164338" y="3657"/>
                      <a:pt x="165100" y="2845"/>
                      <a:pt x="166116" y="2133"/>
                    </a:cubicBezTo>
                    <a:cubicBezTo>
                      <a:pt x="167133" y="1422"/>
                      <a:pt x="168402" y="1067"/>
                      <a:pt x="169926" y="1067"/>
                    </a:cubicBezTo>
                    <a:close/>
                    <a:moveTo>
                      <a:pt x="113538" y="0"/>
                    </a:moveTo>
                    <a:cubicBezTo>
                      <a:pt x="116586" y="0"/>
                      <a:pt x="119508" y="559"/>
                      <a:pt x="122302" y="1676"/>
                    </a:cubicBezTo>
                    <a:cubicBezTo>
                      <a:pt x="125096" y="2794"/>
                      <a:pt x="127559" y="4496"/>
                      <a:pt x="129693" y="6782"/>
                    </a:cubicBezTo>
                    <a:cubicBezTo>
                      <a:pt x="131826" y="9068"/>
                      <a:pt x="133503" y="11912"/>
                      <a:pt x="134722" y="15316"/>
                    </a:cubicBezTo>
                    <a:cubicBezTo>
                      <a:pt x="135941" y="18720"/>
                      <a:pt x="136551" y="22707"/>
                      <a:pt x="136551" y="27279"/>
                    </a:cubicBezTo>
                    <a:cubicBezTo>
                      <a:pt x="136551" y="31851"/>
                      <a:pt x="135941" y="35839"/>
                      <a:pt x="134722" y="39243"/>
                    </a:cubicBezTo>
                    <a:cubicBezTo>
                      <a:pt x="133503" y="42646"/>
                      <a:pt x="131826" y="45491"/>
                      <a:pt x="129693" y="47777"/>
                    </a:cubicBezTo>
                    <a:cubicBezTo>
                      <a:pt x="127559" y="50063"/>
                      <a:pt x="125096" y="51765"/>
                      <a:pt x="122302" y="52883"/>
                    </a:cubicBezTo>
                    <a:cubicBezTo>
                      <a:pt x="119508" y="54000"/>
                      <a:pt x="116586" y="54559"/>
                      <a:pt x="113538" y="54559"/>
                    </a:cubicBezTo>
                    <a:cubicBezTo>
                      <a:pt x="110490" y="54559"/>
                      <a:pt x="107569" y="54000"/>
                      <a:pt x="104776" y="52883"/>
                    </a:cubicBezTo>
                    <a:cubicBezTo>
                      <a:pt x="101982" y="51765"/>
                      <a:pt x="99543" y="50063"/>
                      <a:pt x="97460" y="47777"/>
                    </a:cubicBezTo>
                    <a:cubicBezTo>
                      <a:pt x="95377" y="45491"/>
                      <a:pt x="93726" y="42646"/>
                      <a:pt x="92507" y="39243"/>
                    </a:cubicBezTo>
                    <a:cubicBezTo>
                      <a:pt x="91288" y="35839"/>
                      <a:pt x="90678" y="31851"/>
                      <a:pt x="90678" y="27279"/>
                    </a:cubicBezTo>
                    <a:cubicBezTo>
                      <a:pt x="90678" y="22707"/>
                      <a:pt x="91288" y="18720"/>
                      <a:pt x="92507" y="15316"/>
                    </a:cubicBezTo>
                    <a:cubicBezTo>
                      <a:pt x="93726" y="11912"/>
                      <a:pt x="95377" y="9068"/>
                      <a:pt x="97460" y="6782"/>
                    </a:cubicBezTo>
                    <a:cubicBezTo>
                      <a:pt x="99543" y="4496"/>
                      <a:pt x="101982" y="2794"/>
                      <a:pt x="104776" y="1676"/>
                    </a:cubicBezTo>
                    <a:cubicBezTo>
                      <a:pt x="107569" y="559"/>
                      <a:pt x="110490" y="0"/>
                      <a:pt x="113538" y="0"/>
                    </a:cubicBezTo>
                    <a:close/>
                    <a:moveTo>
                      <a:pt x="39777" y="0"/>
                    </a:moveTo>
                    <a:cubicBezTo>
                      <a:pt x="45568" y="0"/>
                      <a:pt x="50928" y="1067"/>
                      <a:pt x="55855" y="3200"/>
                    </a:cubicBezTo>
                    <a:cubicBezTo>
                      <a:pt x="60783" y="5334"/>
                      <a:pt x="65050" y="8534"/>
                      <a:pt x="68657" y="12801"/>
                    </a:cubicBezTo>
                    <a:cubicBezTo>
                      <a:pt x="72264" y="17069"/>
                      <a:pt x="75058" y="22403"/>
                      <a:pt x="77039" y="28803"/>
                    </a:cubicBezTo>
                    <a:cubicBezTo>
                      <a:pt x="79020" y="35204"/>
                      <a:pt x="80010" y="42672"/>
                      <a:pt x="80010" y="51206"/>
                    </a:cubicBezTo>
                    <a:cubicBezTo>
                      <a:pt x="80010" y="59741"/>
                      <a:pt x="79020" y="67208"/>
                      <a:pt x="77039" y="73609"/>
                    </a:cubicBezTo>
                    <a:cubicBezTo>
                      <a:pt x="75058" y="80010"/>
                      <a:pt x="72264" y="85344"/>
                      <a:pt x="68657" y="89611"/>
                    </a:cubicBezTo>
                    <a:cubicBezTo>
                      <a:pt x="65050" y="93878"/>
                      <a:pt x="60783" y="97079"/>
                      <a:pt x="55855" y="99212"/>
                    </a:cubicBezTo>
                    <a:cubicBezTo>
                      <a:pt x="50928" y="101346"/>
                      <a:pt x="45568" y="102413"/>
                      <a:pt x="39777" y="102413"/>
                    </a:cubicBezTo>
                    <a:cubicBezTo>
                      <a:pt x="33986" y="102413"/>
                      <a:pt x="28652" y="101346"/>
                      <a:pt x="23775" y="99212"/>
                    </a:cubicBezTo>
                    <a:cubicBezTo>
                      <a:pt x="18898" y="97079"/>
                      <a:pt x="14707" y="93878"/>
                      <a:pt x="11202" y="89611"/>
                    </a:cubicBezTo>
                    <a:cubicBezTo>
                      <a:pt x="7697" y="85344"/>
                      <a:pt x="4954" y="80010"/>
                      <a:pt x="2972" y="73609"/>
                    </a:cubicBezTo>
                    <a:cubicBezTo>
                      <a:pt x="991" y="67208"/>
                      <a:pt x="0" y="59741"/>
                      <a:pt x="0" y="51206"/>
                    </a:cubicBezTo>
                    <a:cubicBezTo>
                      <a:pt x="0" y="42672"/>
                      <a:pt x="991" y="35204"/>
                      <a:pt x="2972" y="28803"/>
                    </a:cubicBezTo>
                    <a:cubicBezTo>
                      <a:pt x="4954" y="22403"/>
                      <a:pt x="7697" y="17069"/>
                      <a:pt x="11202" y="12801"/>
                    </a:cubicBezTo>
                    <a:cubicBezTo>
                      <a:pt x="14707" y="8534"/>
                      <a:pt x="18898" y="5334"/>
                      <a:pt x="23775" y="3200"/>
                    </a:cubicBezTo>
                    <a:cubicBezTo>
                      <a:pt x="28652" y="1067"/>
                      <a:pt x="33986" y="0"/>
                      <a:pt x="3977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200" dirty="0">
                  <a:latin typeface="Sky Text Medium" panose="020B0506040202020204" pitchFamily="34" charset="0"/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10554977" y="6331655"/>
              <a:ext cx="354523" cy="212019"/>
              <a:chOff x="9370578" y="6335157"/>
              <a:chExt cx="354523" cy="21072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9370579" y="6335157"/>
                <a:ext cx="354522" cy="210724"/>
              </a:xfrm>
              <a:prstGeom prst="rect">
                <a:avLst/>
              </a:prstGeom>
              <a:solidFill>
                <a:srgbClr val="FFE4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9370578" y="6360129"/>
                <a:ext cx="354523" cy="162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9455904" y="6388899"/>
                <a:ext cx="194006" cy="102413"/>
              </a:xfrm>
              <a:custGeom>
                <a:avLst/>
                <a:gdLst/>
                <a:ahLst/>
                <a:cxnLst/>
                <a:rect l="l" t="t" r="r" b="b"/>
                <a:pathLst>
                  <a:path w="194006" h="102413">
                    <a:moveTo>
                      <a:pt x="170993" y="58826"/>
                    </a:moveTo>
                    <a:cubicBezTo>
                      <a:pt x="168352" y="58826"/>
                      <a:pt x="166269" y="60020"/>
                      <a:pt x="164745" y="62408"/>
                    </a:cubicBezTo>
                    <a:cubicBezTo>
                      <a:pt x="163221" y="64795"/>
                      <a:pt x="162459" y="68732"/>
                      <a:pt x="162459" y="74219"/>
                    </a:cubicBezTo>
                    <a:cubicBezTo>
                      <a:pt x="162459" y="79705"/>
                      <a:pt x="163221" y="83718"/>
                      <a:pt x="164745" y="86258"/>
                    </a:cubicBezTo>
                    <a:cubicBezTo>
                      <a:pt x="166269" y="88798"/>
                      <a:pt x="168352" y="90068"/>
                      <a:pt x="170993" y="90068"/>
                    </a:cubicBezTo>
                    <a:cubicBezTo>
                      <a:pt x="173533" y="90068"/>
                      <a:pt x="175616" y="88798"/>
                      <a:pt x="177242" y="86258"/>
                    </a:cubicBezTo>
                    <a:cubicBezTo>
                      <a:pt x="178867" y="83718"/>
                      <a:pt x="179680" y="79705"/>
                      <a:pt x="179680" y="74219"/>
                    </a:cubicBezTo>
                    <a:cubicBezTo>
                      <a:pt x="179680" y="68732"/>
                      <a:pt x="178867" y="64795"/>
                      <a:pt x="177242" y="62408"/>
                    </a:cubicBezTo>
                    <a:cubicBezTo>
                      <a:pt x="175616" y="60020"/>
                      <a:pt x="173533" y="58826"/>
                      <a:pt x="170993" y="58826"/>
                    </a:cubicBezTo>
                    <a:close/>
                    <a:moveTo>
                      <a:pt x="170993" y="47091"/>
                    </a:moveTo>
                    <a:cubicBezTo>
                      <a:pt x="174041" y="47091"/>
                      <a:pt x="176962" y="47650"/>
                      <a:pt x="179756" y="48768"/>
                    </a:cubicBezTo>
                    <a:cubicBezTo>
                      <a:pt x="182550" y="49885"/>
                      <a:pt x="185014" y="51587"/>
                      <a:pt x="187148" y="53873"/>
                    </a:cubicBezTo>
                    <a:cubicBezTo>
                      <a:pt x="189281" y="56159"/>
                      <a:pt x="190958" y="59004"/>
                      <a:pt x="192177" y="62408"/>
                    </a:cubicBezTo>
                    <a:cubicBezTo>
                      <a:pt x="193396" y="65811"/>
                      <a:pt x="194006" y="69799"/>
                      <a:pt x="194006" y="74371"/>
                    </a:cubicBezTo>
                    <a:cubicBezTo>
                      <a:pt x="194006" y="78943"/>
                      <a:pt x="193396" y="82931"/>
                      <a:pt x="192177" y="86334"/>
                    </a:cubicBezTo>
                    <a:cubicBezTo>
                      <a:pt x="190958" y="89738"/>
                      <a:pt x="189281" y="92583"/>
                      <a:pt x="187148" y="94869"/>
                    </a:cubicBezTo>
                    <a:cubicBezTo>
                      <a:pt x="185014" y="97155"/>
                      <a:pt x="182550" y="98857"/>
                      <a:pt x="179756" y="99974"/>
                    </a:cubicBezTo>
                    <a:cubicBezTo>
                      <a:pt x="176962" y="101092"/>
                      <a:pt x="174041" y="101651"/>
                      <a:pt x="170993" y="101651"/>
                    </a:cubicBezTo>
                    <a:cubicBezTo>
                      <a:pt x="167945" y="101651"/>
                      <a:pt x="165024" y="101092"/>
                      <a:pt x="162230" y="99974"/>
                    </a:cubicBezTo>
                    <a:cubicBezTo>
                      <a:pt x="159436" y="98857"/>
                      <a:pt x="156998" y="97155"/>
                      <a:pt x="154915" y="94869"/>
                    </a:cubicBezTo>
                    <a:cubicBezTo>
                      <a:pt x="152832" y="92583"/>
                      <a:pt x="151181" y="89738"/>
                      <a:pt x="149962" y="86334"/>
                    </a:cubicBezTo>
                    <a:cubicBezTo>
                      <a:pt x="148743" y="82931"/>
                      <a:pt x="148133" y="78943"/>
                      <a:pt x="148133" y="74371"/>
                    </a:cubicBezTo>
                    <a:cubicBezTo>
                      <a:pt x="148133" y="69799"/>
                      <a:pt x="148743" y="65811"/>
                      <a:pt x="149962" y="62408"/>
                    </a:cubicBezTo>
                    <a:cubicBezTo>
                      <a:pt x="151181" y="59004"/>
                      <a:pt x="152832" y="56159"/>
                      <a:pt x="154915" y="53873"/>
                    </a:cubicBezTo>
                    <a:cubicBezTo>
                      <a:pt x="156998" y="51587"/>
                      <a:pt x="159436" y="49885"/>
                      <a:pt x="162230" y="48768"/>
                    </a:cubicBezTo>
                    <a:cubicBezTo>
                      <a:pt x="165024" y="47650"/>
                      <a:pt x="167945" y="47091"/>
                      <a:pt x="170993" y="47091"/>
                    </a:cubicBezTo>
                    <a:close/>
                    <a:moveTo>
                      <a:pt x="39777" y="14325"/>
                    </a:moveTo>
                    <a:cubicBezTo>
                      <a:pt x="32766" y="14325"/>
                      <a:pt x="27280" y="17272"/>
                      <a:pt x="23318" y="23165"/>
                    </a:cubicBezTo>
                    <a:cubicBezTo>
                      <a:pt x="19355" y="29057"/>
                      <a:pt x="17374" y="38405"/>
                      <a:pt x="17374" y="51206"/>
                    </a:cubicBezTo>
                    <a:cubicBezTo>
                      <a:pt x="17374" y="64008"/>
                      <a:pt x="19355" y="73355"/>
                      <a:pt x="23318" y="79248"/>
                    </a:cubicBezTo>
                    <a:cubicBezTo>
                      <a:pt x="27280" y="85141"/>
                      <a:pt x="32766" y="88087"/>
                      <a:pt x="39777" y="88087"/>
                    </a:cubicBezTo>
                    <a:cubicBezTo>
                      <a:pt x="46787" y="88087"/>
                      <a:pt x="52375" y="85090"/>
                      <a:pt x="56541" y="79095"/>
                    </a:cubicBezTo>
                    <a:cubicBezTo>
                      <a:pt x="60707" y="73101"/>
                      <a:pt x="62789" y="63805"/>
                      <a:pt x="62789" y="51206"/>
                    </a:cubicBezTo>
                    <a:cubicBezTo>
                      <a:pt x="62789" y="38608"/>
                      <a:pt x="60707" y="29311"/>
                      <a:pt x="56541" y="23317"/>
                    </a:cubicBezTo>
                    <a:cubicBezTo>
                      <a:pt x="52375" y="17323"/>
                      <a:pt x="46787" y="14325"/>
                      <a:pt x="39777" y="14325"/>
                    </a:cubicBezTo>
                    <a:close/>
                    <a:moveTo>
                      <a:pt x="113538" y="11735"/>
                    </a:moveTo>
                    <a:cubicBezTo>
                      <a:pt x="110897" y="11735"/>
                      <a:pt x="108814" y="12928"/>
                      <a:pt x="107290" y="15316"/>
                    </a:cubicBezTo>
                    <a:cubicBezTo>
                      <a:pt x="105766" y="17704"/>
                      <a:pt x="105004" y="21641"/>
                      <a:pt x="105004" y="27127"/>
                    </a:cubicBezTo>
                    <a:cubicBezTo>
                      <a:pt x="105004" y="32613"/>
                      <a:pt x="105766" y="36627"/>
                      <a:pt x="107290" y="39167"/>
                    </a:cubicBezTo>
                    <a:cubicBezTo>
                      <a:pt x="108814" y="41707"/>
                      <a:pt x="110897" y="42977"/>
                      <a:pt x="113538" y="42977"/>
                    </a:cubicBezTo>
                    <a:cubicBezTo>
                      <a:pt x="116078" y="42977"/>
                      <a:pt x="118161" y="41707"/>
                      <a:pt x="119787" y="39167"/>
                    </a:cubicBezTo>
                    <a:cubicBezTo>
                      <a:pt x="121412" y="36627"/>
                      <a:pt x="122225" y="32613"/>
                      <a:pt x="122225" y="27127"/>
                    </a:cubicBezTo>
                    <a:cubicBezTo>
                      <a:pt x="122225" y="21641"/>
                      <a:pt x="121412" y="17704"/>
                      <a:pt x="119787" y="15316"/>
                    </a:cubicBezTo>
                    <a:cubicBezTo>
                      <a:pt x="118161" y="12928"/>
                      <a:pt x="116078" y="11735"/>
                      <a:pt x="113538" y="11735"/>
                    </a:cubicBezTo>
                    <a:close/>
                    <a:moveTo>
                      <a:pt x="169926" y="1067"/>
                    </a:moveTo>
                    <a:cubicBezTo>
                      <a:pt x="171450" y="1067"/>
                      <a:pt x="172720" y="1346"/>
                      <a:pt x="173736" y="1905"/>
                    </a:cubicBezTo>
                    <a:cubicBezTo>
                      <a:pt x="174752" y="2464"/>
                      <a:pt x="175514" y="2895"/>
                      <a:pt x="176022" y="3200"/>
                    </a:cubicBezTo>
                    <a:lnTo>
                      <a:pt x="121158" y="97993"/>
                    </a:lnTo>
                    <a:cubicBezTo>
                      <a:pt x="120447" y="99212"/>
                      <a:pt x="119533" y="100101"/>
                      <a:pt x="118415" y="100660"/>
                    </a:cubicBezTo>
                    <a:cubicBezTo>
                      <a:pt x="117298" y="101219"/>
                      <a:pt x="116078" y="101498"/>
                      <a:pt x="114758" y="101498"/>
                    </a:cubicBezTo>
                    <a:cubicBezTo>
                      <a:pt x="113640" y="101498"/>
                      <a:pt x="112573" y="101270"/>
                      <a:pt x="111557" y="100812"/>
                    </a:cubicBezTo>
                    <a:cubicBezTo>
                      <a:pt x="110541" y="100355"/>
                      <a:pt x="109627" y="99873"/>
                      <a:pt x="108814" y="99365"/>
                    </a:cubicBezTo>
                    <a:lnTo>
                      <a:pt x="163830" y="4572"/>
                    </a:lnTo>
                    <a:cubicBezTo>
                      <a:pt x="164338" y="3657"/>
                      <a:pt x="165100" y="2845"/>
                      <a:pt x="166116" y="2133"/>
                    </a:cubicBezTo>
                    <a:cubicBezTo>
                      <a:pt x="167133" y="1422"/>
                      <a:pt x="168402" y="1067"/>
                      <a:pt x="169926" y="1067"/>
                    </a:cubicBezTo>
                    <a:close/>
                    <a:moveTo>
                      <a:pt x="113538" y="0"/>
                    </a:moveTo>
                    <a:cubicBezTo>
                      <a:pt x="116586" y="0"/>
                      <a:pt x="119508" y="559"/>
                      <a:pt x="122302" y="1676"/>
                    </a:cubicBezTo>
                    <a:cubicBezTo>
                      <a:pt x="125096" y="2794"/>
                      <a:pt x="127559" y="4496"/>
                      <a:pt x="129693" y="6782"/>
                    </a:cubicBezTo>
                    <a:cubicBezTo>
                      <a:pt x="131826" y="9068"/>
                      <a:pt x="133503" y="11912"/>
                      <a:pt x="134722" y="15316"/>
                    </a:cubicBezTo>
                    <a:cubicBezTo>
                      <a:pt x="135941" y="18720"/>
                      <a:pt x="136551" y="22707"/>
                      <a:pt x="136551" y="27279"/>
                    </a:cubicBezTo>
                    <a:cubicBezTo>
                      <a:pt x="136551" y="31851"/>
                      <a:pt x="135941" y="35839"/>
                      <a:pt x="134722" y="39243"/>
                    </a:cubicBezTo>
                    <a:cubicBezTo>
                      <a:pt x="133503" y="42646"/>
                      <a:pt x="131826" y="45491"/>
                      <a:pt x="129693" y="47777"/>
                    </a:cubicBezTo>
                    <a:cubicBezTo>
                      <a:pt x="127559" y="50063"/>
                      <a:pt x="125096" y="51765"/>
                      <a:pt x="122302" y="52883"/>
                    </a:cubicBezTo>
                    <a:cubicBezTo>
                      <a:pt x="119508" y="54000"/>
                      <a:pt x="116586" y="54559"/>
                      <a:pt x="113538" y="54559"/>
                    </a:cubicBezTo>
                    <a:cubicBezTo>
                      <a:pt x="110490" y="54559"/>
                      <a:pt x="107569" y="54000"/>
                      <a:pt x="104776" y="52883"/>
                    </a:cubicBezTo>
                    <a:cubicBezTo>
                      <a:pt x="101982" y="51765"/>
                      <a:pt x="99543" y="50063"/>
                      <a:pt x="97460" y="47777"/>
                    </a:cubicBezTo>
                    <a:cubicBezTo>
                      <a:pt x="95377" y="45491"/>
                      <a:pt x="93726" y="42646"/>
                      <a:pt x="92507" y="39243"/>
                    </a:cubicBezTo>
                    <a:cubicBezTo>
                      <a:pt x="91288" y="35839"/>
                      <a:pt x="90678" y="31851"/>
                      <a:pt x="90678" y="27279"/>
                    </a:cubicBezTo>
                    <a:cubicBezTo>
                      <a:pt x="90678" y="22707"/>
                      <a:pt x="91288" y="18720"/>
                      <a:pt x="92507" y="15316"/>
                    </a:cubicBezTo>
                    <a:cubicBezTo>
                      <a:pt x="93726" y="11912"/>
                      <a:pt x="95377" y="9068"/>
                      <a:pt x="97460" y="6782"/>
                    </a:cubicBezTo>
                    <a:cubicBezTo>
                      <a:pt x="99543" y="4496"/>
                      <a:pt x="101982" y="2794"/>
                      <a:pt x="104776" y="1676"/>
                    </a:cubicBezTo>
                    <a:cubicBezTo>
                      <a:pt x="107569" y="559"/>
                      <a:pt x="110490" y="0"/>
                      <a:pt x="113538" y="0"/>
                    </a:cubicBezTo>
                    <a:close/>
                    <a:moveTo>
                      <a:pt x="39777" y="0"/>
                    </a:moveTo>
                    <a:cubicBezTo>
                      <a:pt x="45568" y="0"/>
                      <a:pt x="50928" y="1067"/>
                      <a:pt x="55855" y="3200"/>
                    </a:cubicBezTo>
                    <a:cubicBezTo>
                      <a:pt x="60783" y="5334"/>
                      <a:pt x="65050" y="8534"/>
                      <a:pt x="68657" y="12801"/>
                    </a:cubicBezTo>
                    <a:cubicBezTo>
                      <a:pt x="72264" y="17069"/>
                      <a:pt x="75058" y="22403"/>
                      <a:pt x="77039" y="28803"/>
                    </a:cubicBezTo>
                    <a:cubicBezTo>
                      <a:pt x="79020" y="35204"/>
                      <a:pt x="80010" y="42672"/>
                      <a:pt x="80010" y="51206"/>
                    </a:cubicBezTo>
                    <a:cubicBezTo>
                      <a:pt x="80010" y="59741"/>
                      <a:pt x="79020" y="67208"/>
                      <a:pt x="77039" y="73609"/>
                    </a:cubicBezTo>
                    <a:cubicBezTo>
                      <a:pt x="75058" y="80010"/>
                      <a:pt x="72264" y="85344"/>
                      <a:pt x="68657" y="89611"/>
                    </a:cubicBezTo>
                    <a:cubicBezTo>
                      <a:pt x="65050" y="93878"/>
                      <a:pt x="60783" y="97079"/>
                      <a:pt x="55855" y="99212"/>
                    </a:cubicBezTo>
                    <a:cubicBezTo>
                      <a:pt x="50928" y="101346"/>
                      <a:pt x="45568" y="102413"/>
                      <a:pt x="39777" y="102413"/>
                    </a:cubicBezTo>
                    <a:cubicBezTo>
                      <a:pt x="33986" y="102413"/>
                      <a:pt x="28652" y="101346"/>
                      <a:pt x="23775" y="99212"/>
                    </a:cubicBezTo>
                    <a:cubicBezTo>
                      <a:pt x="18898" y="97079"/>
                      <a:pt x="14707" y="93878"/>
                      <a:pt x="11202" y="89611"/>
                    </a:cubicBezTo>
                    <a:cubicBezTo>
                      <a:pt x="7697" y="85344"/>
                      <a:pt x="4954" y="80010"/>
                      <a:pt x="2972" y="73609"/>
                    </a:cubicBezTo>
                    <a:cubicBezTo>
                      <a:pt x="991" y="67208"/>
                      <a:pt x="0" y="59741"/>
                      <a:pt x="0" y="51206"/>
                    </a:cubicBezTo>
                    <a:cubicBezTo>
                      <a:pt x="0" y="42672"/>
                      <a:pt x="991" y="35204"/>
                      <a:pt x="2972" y="28803"/>
                    </a:cubicBezTo>
                    <a:cubicBezTo>
                      <a:pt x="4954" y="22403"/>
                      <a:pt x="7697" y="17069"/>
                      <a:pt x="11202" y="12801"/>
                    </a:cubicBezTo>
                    <a:cubicBezTo>
                      <a:pt x="14707" y="8534"/>
                      <a:pt x="18898" y="5334"/>
                      <a:pt x="23775" y="3200"/>
                    </a:cubicBezTo>
                    <a:cubicBezTo>
                      <a:pt x="28652" y="1067"/>
                      <a:pt x="33986" y="0"/>
                      <a:pt x="3977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200" dirty="0">
                  <a:latin typeface="Sky Text Medium" panose="020B0506040202020204" pitchFamily="34" charset="0"/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10950859" y="6330197"/>
              <a:ext cx="354523" cy="212019"/>
              <a:chOff x="9370578" y="6335157"/>
              <a:chExt cx="354523" cy="210724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9370579" y="6335157"/>
                <a:ext cx="354522" cy="210724"/>
              </a:xfrm>
              <a:prstGeom prst="rect">
                <a:avLst/>
              </a:prstGeom>
              <a:solidFill>
                <a:srgbClr val="9B99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9370578" y="6360129"/>
                <a:ext cx="354523" cy="162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9455904" y="6388899"/>
                <a:ext cx="194006" cy="102413"/>
              </a:xfrm>
              <a:custGeom>
                <a:avLst/>
                <a:gdLst/>
                <a:ahLst/>
                <a:cxnLst/>
                <a:rect l="l" t="t" r="r" b="b"/>
                <a:pathLst>
                  <a:path w="194006" h="102413">
                    <a:moveTo>
                      <a:pt x="170993" y="58826"/>
                    </a:moveTo>
                    <a:cubicBezTo>
                      <a:pt x="168352" y="58826"/>
                      <a:pt x="166269" y="60020"/>
                      <a:pt x="164745" y="62408"/>
                    </a:cubicBezTo>
                    <a:cubicBezTo>
                      <a:pt x="163221" y="64795"/>
                      <a:pt x="162459" y="68732"/>
                      <a:pt x="162459" y="74219"/>
                    </a:cubicBezTo>
                    <a:cubicBezTo>
                      <a:pt x="162459" y="79705"/>
                      <a:pt x="163221" y="83718"/>
                      <a:pt x="164745" y="86258"/>
                    </a:cubicBezTo>
                    <a:cubicBezTo>
                      <a:pt x="166269" y="88798"/>
                      <a:pt x="168352" y="90068"/>
                      <a:pt x="170993" y="90068"/>
                    </a:cubicBezTo>
                    <a:cubicBezTo>
                      <a:pt x="173533" y="90068"/>
                      <a:pt x="175616" y="88798"/>
                      <a:pt x="177242" y="86258"/>
                    </a:cubicBezTo>
                    <a:cubicBezTo>
                      <a:pt x="178867" y="83718"/>
                      <a:pt x="179680" y="79705"/>
                      <a:pt x="179680" y="74219"/>
                    </a:cubicBezTo>
                    <a:cubicBezTo>
                      <a:pt x="179680" y="68732"/>
                      <a:pt x="178867" y="64795"/>
                      <a:pt x="177242" y="62408"/>
                    </a:cubicBezTo>
                    <a:cubicBezTo>
                      <a:pt x="175616" y="60020"/>
                      <a:pt x="173533" y="58826"/>
                      <a:pt x="170993" y="58826"/>
                    </a:cubicBezTo>
                    <a:close/>
                    <a:moveTo>
                      <a:pt x="170993" y="47091"/>
                    </a:moveTo>
                    <a:cubicBezTo>
                      <a:pt x="174041" y="47091"/>
                      <a:pt x="176962" y="47650"/>
                      <a:pt x="179756" y="48768"/>
                    </a:cubicBezTo>
                    <a:cubicBezTo>
                      <a:pt x="182550" y="49885"/>
                      <a:pt x="185014" y="51587"/>
                      <a:pt x="187148" y="53873"/>
                    </a:cubicBezTo>
                    <a:cubicBezTo>
                      <a:pt x="189281" y="56159"/>
                      <a:pt x="190958" y="59004"/>
                      <a:pt x="192177" y="62408"/>
                    </a:cubicBezTo>
                    <a:cubicBezTo>
                      <a:pt x="193396" y="65811"/>
                      <a:pt x="194006" y="69799"/>
                      <a:pt x="194006" y="74371"/>
                    </a:cubicBezTo>
                    <a:cubicBezTo>
                      <a:pt x="194006" y="78943"/>
                      <a:pt x="193396" y="82931"/>
                      <a:pt x="192177" y="86334"/>
                    </a:cubicBezTo>
                    <a:cubicBezTo>
                      <a:pt x="190958" y="89738"/>
                      <a:pt x="189281" y="92583"/>
                      <a:pt x="187148" y="94869"/>
                    </a:cubicBezTo>
                    <a:cubicBezTo>
                      <a:pt x="185014" y="97155"/>
                      <a:pt x="182550" y="98857"/>
                      <a:pt x="179756" y="99974"/>
                    </a:cubicBezTo>
                    <a:cubicBezTo>
                      <a:pt x="176962" y="101092"/>
                      <a:pt x="174041" y="101651"/>
                      <a:pt x="170993" y="101651"/>
                    </a:cubicBezTo>
                    <a:cubicBezTo>
                      <a:pt x="167945" y="101651"/>
                      <a:pt x="165024" y="101092"/>
                      <a:pt x="162230" y="99974"/>
                    </a:cubicBezTo>
                    <a:cubicBezTo>
                      <a:pt x="159436" y="98857"/>
                      <a:pt x="156998" y="97155"/>
                      <a:pt x="154915" y="94869"/>
                    </a:cubicBezTo>
                    <a:cubicBezTo>
                      <a:pt x="152832" y="92583"/>
                      <a:pt x="151181" y="89738"/>
                      <a:pt x="149962" y="86334"/>
                    </a:cubicBezTo>
                    <a:cubicBezTo>
                      <a:pt x="148743" y="82931"/>
                      <a:pt x="148133" y="78943"/>
                      <a:pt x="148133" y="74371"/>
                    </a:cubicBezTo>
                    <a:cubicBezTo>
                      <a:pt x="148133" y="69799"/>
                      <a:pt x="148743" y="65811"/>
                      <a:pt x="149962" y="62408"/>
                    </a:cubicBezTo>
                    <a:cubicBezTo>
                      <a:pt x="151181" y="59004"/>
                      <a:pt x="152832" y="56159"/>
                      <a:pt x="154915" y="53873"/>
                    </a:cubicBezTo>
                    <a:cubicBezTo>
                      <a:pt x="156998" y="51587"/>
                      <a:pt x="159436" y="49885"/>
                      <a:pt x="162230" y="48768"/>
                    </a:cubicBezTo>
                    <a:cubicBezTo>
                      <a:pt x="165024" y="47650"/>
                      <a:pt x="167945" y="47091"/>
                      <a:pt x="170993" y="47091"/>
                    </a:cubicBezTo>
                    <a:close/>
                    <a:moveTo>
                      <a:pt x="39777" y="14325"/>
                    </a:moveTo>
                    <a:cubicBezTo>
                      <a:pt x="32766" y="14325"/>
                      <a:pt x="27280" y="17272"/>
                      <a:pt x="23318" y="23165"/>
                    </a:cubicBezTo>
                    <a:cubicBezTo>
                      <a:pt x="19355" y="29057"/>
                      <a:pt x="17374" y="38405"/>
                      <a:pt x="17374" y="51206"/>
                    </a:cubicBezTo>
                    <a:cubicBezTo>
                      <a:pt x="17374" y="64008"/>
                      <a:pt x="19355" y="73355"/>
                      <a:pt x="23318" y="79248"/>
                    </a:cubicBezTo>
                    <a:cubicBezTo>
                      <a:pt x="27280" y="85141"/>
                      <a:pt x="32766" y="88087"/>
                      <a:pt x="39777" y="88087"/>
                    </a:cubicBezTo>
                    <a:cubicBezTo>
                      <a:pt x="46787" y="88087"/>
                      <a:pt x="52375" y="85090"/>
                      <a:pt x="56541" y="79095"/>
                    </a:cubicBezTo>
                    <a:cubicBezTo>
                      <a:pt x="60707" y="73101"/>
                      <a:pt x="62789" y="63805"/>
                      <a:pt x="62789" y="51206"/>
                    </a:cubicBezTo>
                    <a:cubicBezTo>
                      <a:pt x="62789" y="38608"/>
                      <a:pt x="60707" y="29311"/>
                      <a:pt x="56541" y="23317"/>
                    </a:cubicBezTo>
                    <a:cubicBezTo>
                      <a:pt x="52375" y="17323"/>
                      <a:pt x="46787" y="14325"/>
                      <a:pt x="39777" y="14325"/>
                    </a:cubicBezTo>
                    <a:close/>
                    <a:moveTo>
                      <a:pt x="113538" y="11735"/>
                    </a:moveTo>
                    <a:cubicBezTo>
                      <a:pt x="110897" y="11735"/>
                      <a:pt x="108814" y="12928"/>
                      <a:pt x="107290" y="15316"/>
                    </a:cubicBezTo>
                    <a:cubicBezTo>
                      <a:pt x="105766" y="17704"/>
                      <a:pt x="105004" y="21641"/>
                      <a:pt x="105004" y="27127"/>
                    </a:cubicBezTo>
                    <a:cubicBezTo>
                      <a:pt x="105004" y="32613"/>
                      <a:pt x="105766" y="36627"/>
                      <a:pt x="107290" y="39167"/>
                    </a:cubicBezTo>
                    <a:cubicBezTo>
                      <a:pt x="108814" y="41707"/>
                      <a:pt x="110897" y="42977"/>
                      <a:pt x="113538" y="42977"/>
                    </a:cubicBezTo>
                    <a:cubicBezTo>
                      <a:pt x="116078" y="42977"/>
                      <a:pt x="118161" y="41707"/>
                      <a:pt x="119787" y="39167"/>
                    </a:cubicBezTo>
                    <a:cubicBezTo>
                      <a:pt x="121412" y="36627"/>
                      <a:pt x="122225" y="32613"/>
                      <a:pt x="122225" y="27127"/>
                    </a:cubicBezTo>
                    <a:cubicBezTo>
                      <a:pt x="122225" y="21641"/>
                      <a:pt x="121412" y="17704"/>
                      <a:pt x="119787" y="15316"/>
                    </a:cubicBezTo>
                    <a:cubicBezTo>
                      <a:pt x="118161" y="12928"/>
                      <a:pt x="116078" y="11735"/>
                      <a:pt x="113538" y="11735"/>
                    </a:cubicBezTo>
                    <a:close/>
                    <a:moveTo>
                      <a:pt x="169926" y="1067"/>
                    </a:moveTo>
                    <a:cubicBezTo>
                      <a:pt x="171450" y="1067"/>
                      <a:pt x="172720" y="1346"/>
                      <a:pt x="173736" y="1905"/>
                    </a:cubicBezTo>
                    <a:cubicBezTo>
                      <a:pt x="174752" y="2464"/>
                      <a:pt x="175514" y="2895"/>
                      <a:pt x="176022" y="3200"/>
                    </a:cubicBezTo>
                    <a:lnTo>
                      <a:pt x="121158" y="97993"/>
                    </a:lnTo>
                    <a:cubicBezTo>
                      <a:pt x="120447" y="99212"/>
                      <a:pt x="119533" y="100101"/>
                      <a:pt x="118415" y="100660"/>
                    </a:cubicBezTo>
                    <a:cubicBezTo>
                      <a:pt x="117298" y="101219"/>
                      <a:pt x="116078" y="101498"/>
                      <a:pt x="114758" y="101498"/>
                    </a:cubicBezTo>
                    <a:cubicBezTo>
                      <a:pt x="113640" y="101498"/>
                      <a:pt x="112573" y="101270"/>
                      <a:pt x="111557" y="100812"/>
                    </a:cubicBezTo>
                    <a:cubicBezTo>
                      <a:pt x="110541" y="100355"/>
                      <a:pt x="109627" y="99873"/>
                      <a:pt x="108814" y="99365"/>
                    </a:cubicBezTo>
                    <a:lnTo>
                      <a:pt x="163830" y="4572"/>
                    </a:lnTo>
                    <a:cubicBezTo>
                      <a:pt x="164338" y="3657"/>
                      <a:pt x="165100" y="2845"/>
                      <a:pt x="166116" y="2133"/>
                    </a:cubicBezTo>
                    <a:cubicBezTo>
                      <a:pt x="167133" y="1422"/>
                      <a:pt x="168402" y="1067"/>
                      <a:pt x="169926" y="1067"/>
                    </a:cubicBezTo>
                    <a:close/>
                    <a:moveTo>
                      <a:pt x="113538" y="0"/>
                    </a:moveTo>
                    <a:cubicBezTo>
                      <a:pt x="116586" y="0"/>
                      <a:pt x="119508" y="559"/>
                      <a:pt x="122302" y="1676"/>
                    </a:cubicBezTo>
                    <a:cubicBezTo>
                      <a:pt x="125096" y="2794"/>
                      <a:pt x="127559" y="4496"/>
                      <a:pt x="129693" y="6782"/>
                    </a:cubicBezTo>
                    <a:cubicBezTo>
                      <a:pt x="131826" y="9068"/>
                      <a:pt x="133503" y="11912"/>
                      <a:pt x="134722" y="15316"/>
                    </a:cubicBezTo>
                    <a:cubicBezTo>
                      <a:pt x="135941" y="18720"/>
                      <a:pt x="136551" y="22707"/>
                      <a:pt x="136551" y="27279"/>
                    </a:cubicBezTo>
                    <a:cubicBezTo>
                      <a:pt x="136551" y="31851"/>
                      <a:pt x="135941" y="35839"/>
                      <a:pt x="134722" y="39243"/>
                    </a:cubicBezTo>
                    <a:cubicBezTo>
                      <a:pt x="133503" y="42646"/>
                      <a:pt x="131826" y="45491"/>
                      <a:pt x="129693" y="47777"/>
                    </a:cubicBezTo>
                    <a:cubicBezTo>
                      <a:pt x="127559" y="50063"/>
                      <a:pt x="125096" y="51765"/>
                      <a:pt x="122302" y="52883"/>
                    </a:cubicBezTo>
                    <a:cubicBezTo>
                      <a:pt x="119508" y="54000"/>
                      <a:pt x="116586" y="54559"/>
                      <a:pt x="113538" y="54559"/>
                    </a:cubicBezTo>
                    <a:cubicBezTo>
                      <a:pt x="110490" y="54559"/>
                      <a:pt x="107569" y="54000"/>
                      <a:pt x="104776" y="52883"/>
                    </a:cubicBezTo>
                    <a:cubicBezTo>
                      <a:pt x="101982" y="51765"/>
                      <a:pt x="99543" y="50063"/>
                      <a:pt x="97460" y="47777"/>
                    </a:cubicBezTo>
                    <a:cubicBezTo>
                      <a:pt x="95377" y="45491"/>
                      <a:pt x="93726" y="42646"/>
                      <a:pt x="92507" y="39243"/>
                    </a:cubicBezTo>
                    <a:cubicBezTo>
                      <a:pt x="91288" y="35839"/>
                      <a:pt x="90678" y="31851"/>
                      <a:pt x="90678" y="27279"/>
                    </a:cubicBezTo>
                    <a:cubicBezTo>
                      <a:pt x="90678" y="22707"/>
                      <a:pt x="91288" y="18720"/>
                      <a:pt x="92507" y="15316"/>
                    </a:cubicBezTo>
                    <a:cubicBezTo>
                      <a:pt x="93726" y="11912"/>
                      <a:pt x="95377" y="9068"/>
                      <a:pt x="97460" y="6782"/>
                    </a:cubicBezTo>
                    <a:cubicBezTo>
                      <a:pt x="99543" y="4496"/>
                      <a:pt x="101982" y="2794"/>
                      <a:pt x="104776" y="1676"/>
                    </a:cubicBezTo>
                    <a:cubicBezTo>
                      <a:pt x="107569" y="559"/>
                      <a:pt x="110490" y="0"/>
                      <a:pt x="113538" y="0"/>
                    </a:cubicBezTo>
                    <a:close/>
                    <a:moveTo>
                      <a:pt x="39777" y="0"/>
                    </a:moveTo>
                    <a:cubicBezTo>
                      <a:pt x="45568" y="0"/>
                      <a:pt x="50928" y="1067"/>
                      <a:pt x="55855" y="3200"/>
                    </a:cubicBezTo>
                    <a:cubicBezTo>
                      <a:pt x="60783" y="5334"/>
                      <a:pt x="65050" y="8534"/>
                      <a:pt x="68657" y="12801"/>
                    </a:cubicBezTo>
                    <a:cubicBezTo>
                      <a:pt x="72264" y="17069"/>
                      <a:pt x="75058" y="22403"/>
                      <a:pt x="77039" y="28803"/>
                    </a:cubicBezTo>
                    <a:cubicBezTo>
                      <a:pt x="79020" y="35204"/>
                      <a:pt x="80010" y="42672"/>
                      <a:pt x="80010" y="51206"/>
                    </a:cubicBezTo>
                    <a:cubicBezTo>
                      <a:pt x="80010" y="59741"/>
                      <a:pt x="79020" y="67208"/>
                      <a:pt x="77039" y="73609"/>
                    </a:cubicBezTo>
                    <a:cubicBezTo>
                      <a:pt x="75058" y="80010"/>
                      <a:pt x="72264" y="85344"/>
                      <a:pt x="68657" y="89611"/>
                    </a:cubicBezTo>
                    <a:cubicBezTo>
                      <a:pt x="65050" y="93878"/>
                      <a:pt x="60783" y="97079"/>
                      <a:pt x="55855" y="99212"/>
                    </a:cubicBezTo>
                    <a:cubicBezTo>
                      <a:pt x="50928" y="101346"/>
                      <a:pt x="45568" y="102413"/>
                      <a:pt x="39777" y="102413"/>
                    </a:cubicBezTo>
                    <a:cubicBezTo>
                      <a:pt x="33986" y="102413"/>
                      <a:pt x="28652" y="101346"/>
                      <a:pt x="23775" y="99212"/>
                    </a:cubicBezTo>
                    <a:cubicBezTo>
                      <a:pt x="18898" y="97079"/>
                      <a:pt x="14707" y="93878"/>
                      <a:pt x="11202" y="89611"/>
                    </a:cubicBezTo>
                    <a:cubicBezTo>
                      <a:pt x="7697" y="85344"/>
                      <a:pt x="4954" y="80010"/>
                      <a:pt x="2972" y="73609"/>
                    </a:cubicBezTo>
                    <a:cubicBezTo>
                      <a:pt x="991" y="67208"/>
                      <a:pt x="0" y="59741"/>
                      <a:pt x="0" y="51206"/>
                    </a:cubicBezTo>
                    <a:cubicBezTo>
                      <a:pt x="0" y="42672"/>
                      <a:pt x="991" y="35204"/>
                      <a:pt x="2972" y="28803"/>
                    </a:cubicBezTo>
                    <a:cubicBezTo>
                      <a:pt x="4954" y="22403"/>
                      <a:pt x="7697" y="17069"/>
                      <a:pt x="11202" y="12801"/>
                    </a:cubicBezTo>
                    <a:cubicBezTo>
                      <a:pt x="14707" y="8534"/>
                      <a:pt x="18898" y="5334"/>
                      <a:pt x="23775" y="3200"/>
                    </a:cubicBezTo>
                    <a:cubicBezTo>
                      <a:pt x="28652" y="1067"/>
                      <a:pt x="33986" y="0"/>
                      <a:pt x="3977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200" dirty="0">
                  <a:latin typeface="Sky Text Medium" panose="020B050604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040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2192001" y="2176"/>
            <a:ext cx="12191998" cy="68580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Sky News - Green Screen Backgroun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6141" r="6141"/>
          <a:stretch/>
        </p:blipFill>
        <p:spPr>
          <a:xfrm>
            <a:off x="-12192004" y="1371758"/>
            <a:ext cx="5321803" cy="339937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7046978" y="-10825"/>
            <a:ext cx="176784" cy="6860177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  <a:effectLst>
            <a:outerShdw blurRad="127000" dist="63500" dir="10800000" algn="r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-6870192" y="3031978"/>
            <a:ext cx="6870192" cy="3828197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508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6870192" y="0"/>
            <a:ext cx="6870192" cy="302980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-6760241" y="2393400"/>
            <a:ext cx="5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spc="-60" dirty="0">
                <a:latin typeface="Sky Text Medium" panose="020B0506040202020204" pitchFamily="34" charset="0"/>
              </a:rPr>
              <a:t>HOUGHTON &amp; SUNDERLAND SOUTH</a:t>
            </a:r>
          </a:p>
        </p:txBody>
      </p:sp>
    </p:spTree>
    <p:extLst>
      <p:ext uri="{BB962C8B-B14F-4D97-AF65-F5344CB8AC3E}">
        <p14:creationId xmlns:p14="http://schemas.microsoft.com/office/powerpoint/2010/main" val="301838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1 -0.00023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76" y="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99987 -0.0004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0" y="-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1 -0.00023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34" y="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1 -0.00023 " pathEditMode="relative" rAng="0" ptsTypes="AA">
                                      <p:cBhvr>
                                        <p:cTn id="12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89" y="-25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1 -0.00139 " pathEditMode="relative" rAng="0" ptsTypes="AA">
                                      <p:cBhvr>
                                        <p:cTn id="14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78" y="17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0.99909 -0.00625 " pathEditMode="relative" rAng="0" ptsTypes="AA">
                                      <p:cBhvr>
                                        <p:cTn id="16" dur="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61" y="-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122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 -0.00023 L 1 0.26274 " pathEditMode="relative" rAng="0" ptsTypes="AA">
                                      <p:cBhvr>
                                        <p:cTn id="20" dur="4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4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 -0.00023 L 1 -0.26458 " pathEditMode="relative" rAng="0" ptsTypes="AA">
                                      <p:cBhvr>
                                        <p:cTn id="22" dur="4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1104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 -0.00139 L 1 -0.26435 " pathEditMode="relative" rAng="0" ptsTypes="AA">
                                      <p:cBhvr>
                                        <p:cTn id="24" dur="4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-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  <p:bldLst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23" grpId="0"/>
      <p:bldP spid="23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11470" y="946484"/>
            <a:ext cx="6880528" cy="960749"/>
          </a:xfrm>
          <a:prstGeom prst="rect">
            <a:avLst/>
          </a:prstGeom>
          <a:solidFill>
            <a:srgbClr val="AE00B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311470" y="1944123"/>
            <a:ext cx="6880528" cy="698577"/>
          </a:xfrm>
          <a:prstGeom prst="rect">
            <a:avLst/>
          </a:prstGeom>
          <a:solidFill>
            <a:srgbClr val="0162B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311469" y="2679590"/>
            <a:ext cx="6880528" cy="691761"/>
          </a:xfrm>
          <a:prstGeom prst="rect">
            <a:avLst/>
          </a:prstGeom>
          <a:solidFill>
            <a:srgbClr val="FFA9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5311468" y="3408240"/>
            <a:ext cx="6880528" cy="710536"/>
          </a:xfrm>
          <a:prstGeom prst="rect">
            <a:avLst/>
          </a:prstGeom>
          <a:solidFill>
            <a:srgbClr val="E3000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311467" y="4155665"/>
            <a:ext cx="6880528" cy="952954"/>
          </a:xfrm>
          <a:prstGeom prst="rect">
            <a:avLst/>
          </a:prstGeom>
          <a:solidFill>
            <a:srgbClr val="4DA3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10908632" y="1327867"/>
            <a:ext cx="38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08632" y="2070530"/>
            <a:ext cx="38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08632" y="2793202"/>
            <a:ext cx="38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latin typeface="Sky Text Regular" panose="020B0506040202020204" pitchFamily="34" charset="0"/>
              </a:rPr>
              <a:t>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08632" y="3529132"/>
            <a:ext cx="38935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908631" y="4265572"/>
            <a:ext cx="38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23806" y="1327867"/>
            <a:ext cx="229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Richard Elvin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23806" y="2070530"/>
            <a:ext cx="229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Stewart Hay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23806" y="2793202"/>
            <a:ext cx="229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latin typeface="Sky Text Regular" panose="020B0506040202020204" pitchFamily="34" charset="0"/>
              </a:rPr>
              <a:t>Jim Murray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23806" y="3529132"/>
            <a:ext cx="229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Bridget Phillipson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23805" y="4265572"/>
            <a:ext cx="229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Alan Robinson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30532" y="1327867"/>
            <a:ext cx="118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UKIP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730532" y="2070530"/>
            <a:ext cx="118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CON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730532" y="2793202"/>
            <a:ext cx="118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latin typeface="Sky Text Regular" panose="020B0506040202020204" pitchFamily="34" charset="0"/>
              </a:rPr>
              <a:t>LIB DEM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0532" y="3529132"/>
            <a:ext cx="118260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LAB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730531" y="4265572"/>
            <a:ext cx="118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GREEN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8501" y="1327867"/>
            <a:ext cx="92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8,280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368501" y="2070530"/>
            <a:ext cx="92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7,105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368501" y="2793202"/>
            <a:ext cx="92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latin typeface="Sky Text Regular" panose="020B0506040202020204" pitchFamily="34" charset="0"/>
              </a:rPr>
              <a:t>719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368501" y="3529132"/>
            <a:ext cx="92948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21,218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68500" y="4265572"/>
            <a:ext cx="92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300" dirty="0">
                <a:solidFill>
                  <a:schemeClr val="bg1"/>
                </a:solidFill>
                <a:latin typeface="Sky Text Regular" panose="020B0506040202020204" pitchFamily="34" charset="0"/>
              </a:rPr>
              <a:t>1,095</a:t>
            </a:r>
          </a:p>
        </p:txBody>
      </p:sp>
    </p:spTree>
    <p:extLst>
      <p:ext uri="{BB962C8B-B14F-4D97-AF65-F5344CB8AC3E}">
        <p14:creationId xmlns:p14="http://schemas.microsoft.com/office/powerpoint/2010/main" val="16535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48" grpId="0"/>
      <p:bldP spid="49" grpId="0"/>
      <p:bldP spid="50" grpId="0"/>
      <p:bldP spid="51" grpId="0"/>
      <p:bldP spid="5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192004" y="2175"/>
            <a:ext cx="12191998" cy="6858000"/>
          </a:xfrm>
          <a:prstGeom prst="rect">
            <a:avLst/>
          </a:prstGeom>
          <a:gradFill flip="none" rotWithShape="1">
            <a:gsLst>
              <a:gs pos="100000">
                <a:srgbClr val="B00007"/>
              </a:gs>
              <a:gs pos="57000">
                <a:srgbClr val="E0010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Sky News - Green Screen Backgroun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6141" r="6141"/>
          <a:stretch/>
        </p:blipFill>
        <p:spPr>
          <a:xfrm>
            <a:off x="-12192004" y="1371758"/>
            <a:ext cx="5321806" cy="3399371"/>
          </a:xfrm>
          <a:prstGeom prst="rect">
            <a:avLst/>
          </a:prstGeom>
        </p:spPr>
      </p:pic>
      <p:sp>
        <p:nvSpPr>
          <p:cNvPr id="19" name="Freeform: Shape 18"/>
          <p:cNvSpPr/>
          <p:nvPr/>
        </p:nvSpPr>
        <p:spPr>
          <a:xfrm>
            <a:off x="5534526" y="1588169"/>
            <a:ext cx="1844842" cy="449178"/>
          </a:xfrm>
          <a:custGeom>
            <a:avLst/>
            <a:gdLst>
              <a:gd name="connsiteX0" fmla="*/ 563625 w 1844842"/>
              <a:gd name="connsiteY0" fmla="*/ 231617 h 449178"/>
              <a:gd name="connsiteX1" fmla="*/ 616203 w 1844842"/>
              <a:gd name="connsiteY1" fmla="*/ 231617 h 449178"/>
              <a:gd name="connsiteX2" fmla="*/ 649922 w 1844842"/>
              <a:gd name="connsiteY2" fmla="*/ 235618 h 449178"/>
              <a:gd name="connsiteX3" fmla="*/ 670305 w 1844842"/>
              <a:gd name="connsiteY3" fmla="*/ 246095 h 449178"/>
              <a:gd name="connsiteX4" fmla="*/ 680211 w 1844842"/>
              <a:gd name="connsiteY4" fmla="*/ 260383 h 449178"/>
              <a:gd name="connsiteX5" fmla="*/ 682878 w 1844842"/>
              <a:gd name="connsiteY5" fmla="*/ 275813 h 449178"/>
              <a:gd name="connsiteX6" fmla="*/ 665924 w 1844842"/>
              <a:gd name="connsiteY6" fmla="*/ 312199 h 449178"/>
              <a:gd name="connsiteX7" fmla="*/ 613155 w 1844842"/>
              <a:gd name="connsiteY7" fmla="*/ 323438 h 449178"/>
              <a:gd name="connsiteX8" fmla="*/ 563625 w 1844842"/>
              <a:gd name="connsiteY8" fmla="*/ 323438 h 449178"/>
              <a:gd name="connsiteX9" fmla="*/ 1545081 w 1844842"/>
              <a:gd name="connsiteY9" fmla="*/ 122270 h 449178"/>
              <a:gd name="connsiteX10" fmla="*/ 1588134 w 1844842"/>
              <a:gd name="connsiteY10" fmla="*/ 122270 h 449178"/>
              <a:gd name="connsiteX11" fmla="*/ 1627568 w 1844842"/>
              <a:gd name="connsiteY11" fmla="*/ 128747 h 449178"/>
              <a:gd name="connsiteX12" fmla="*/ 1659953 w 1844842"/>
              <a:gd name="connsiteY12" fmla="*/ 147797 h 449178"/>
              <a:gd name="connsiteX13" fmla="*/ 1682051 w 1844842"/>
              <a:gd name="connsiteY13" fmla="*/ 178658 h 449178"/>
              <a:gd name="connsiteX14" fmla="*/ 1690242 w 1844842"/>
              <a:gd name="connsiteY14" fmla="*/ 220187 h 449178"/>
              <a:gd name="connsiteX15" fmla="*/ 1682051 w 1844842"/>
              <a:gd name="connsiteY15" fmla="*/ 265336 h 449178"/>
              <a:gd name="connsiteX16" fmla="*/ 1659953 w 1844842"/>
              <a:gd name="connsiteY16" fmla="*/ 297530 h 449178"/>
              <a:gd name="connsiteX17" fmla="*/ 1627568 w 1844842"/>
              <a:gd name="connsiteY17" fmla="*/ 316961 h 449178"/>
              <a:gd name="connsiteX18" fmla="*/ 1588515 w 1844842"/>
              <a:gd name="connsiteY18" fmla="*/ 323438 h 449178"/>
              <a:gd name="connsiteX19" fmla="*/ 1545081 w 1844842"/>
              <a:gd name="connsiteY19" fmla="*/ 323438 h 449178"/>
              <a:gd name="connsiteX20" fmla="*/ 563625 w 1844842"/>
              <a:gd name="connsiteY20" fmla="*/ 122270 h 449178"/>
              <a:gd name="connsiteX21" fmla="*/ 611250 w 1844842"/>
              <a:gd name="connsiteY21" fmla="*/ 122270 h 449178"/>
              <a:gd name="connsiteX22" fmla="*/ 659447 w 1844842"/>
              <a:gd name="connsiteY22" fmla="*/ 133129 h 449178"/>
              <a:gd name="connsiteX23" fmla="*/ 674496 w 1844842"/>
              <a:gd name="connsiteY23" fmla="*/ 164942 h 449178"/>
              <a:gd name="connsiteX24" fmla="*/ 671258 w 1844842"/>
              <a:gd name="connsiteY24" fmla="*/ 181325 h 449178"/>
              <a:gd name="connsiteX25" fmla="*/ 661161 w 1844842"/>
              <a:gd name="connsiteY25" fmla="*/ 195422 h 449178"/>
              <a:gd name="connsiteX26" fmla="*/ 643254 w 1844842"/>
              <a:gd name="connsiteY26" fmla="*/ 205328 h 449178"/>
              <a:gd name="connsiteX27" fmla="*/ 616203 w 1844842"/>
              <a:gd name="connsiteY27" fmla="*/ 209138 h 449178"/>
              <a:gd name="connsiteX28" fmla="*/ 563625 w 1844842"/>
              <a:gd name="connsiteY28" fmla="*/ 209138 h 449178"/>
              <a:gd name="connsiteX29" fmla="*/ 397509 w 1844842"/>
              <a:gd name="connsiteY29" fmla="*/ 120746 h 449178"/>
              <a:gd name="connsiteX30" fmla="*/ 398652 w 1844842"/>
              <a:gd name="connsiteY30" fmla="*/ 120746 h 449178"/>
              <a:gd name="connsiteX31" fmla="*/ 443229 w 1844842"/>
              <a:gd name="connsiteY31" fmla="*/ 246095 h 449178"/>
              <a:gd name="connsiteX32" fmla="*/ 352551 w 1844842"/>
              <a:gd name="connsiteY32" fmla="*/ 246095 h 449178"/>
              <a:gd name="connsiteX33" fmla="*/ 1171701 w 1844842"/>
              <a:gd name="connsiteY33" fmla="*/ 118079 h 449178"/>
              <a:gd name="connsiteX34" fmla="*/ 1206563 w 1844842"/>
              <a:gd name="connsiteY34" fmla="*/ 126080 h 449178"/>
              <a:gd name="connsiteX35" fmla="*/ 1235519 w 1844842"/>
              <a:gd name="connsiteY35" fmla="*/ 147988 h 449178"/>
              <a:gd name="connsiteX36" fmla="*/ 1255140 w 1844842"/>
              <a:gd name="connsiteY36" fmla="*/ 180944 h 449178"/>
              <a:gd name="connsiteX37" fmla="*/ 1262379 w 1844842"/>
              <a:gd name="connsiteY37" fmla="*/ 222092 h 449178"/>
              <a:gd name="connsiteX38" fmla="*/ 1255140 w 1844842"/>
              <a:gd name="connsiteY38" fmla="*/ 263812 h 449178"/>
              <a:gd name="connsiteX39" fmla="*/ 1235519 w 1844842"/>
              <a:gd name="connsiteY39" fmla="*/ 297149 h 449178"/>
              <a:gd name="connsiteX40" fmla="*/ 1206563 w 1844842"/>
              <a:gd name="connsiteY40" fmla="*/ 319438 h 449178"/>
              <a:gd name="connsiteX41" fmla="*/ 1171320 w 1844842"/>
              <a:gd name="connsiteY41" fmla="*/ 327629 h 449178"/>
              <a:gd name="connsiteX42" fmla="*/ 1136078 w 1844842"/>
              <a:gd name="connsiteY42" fmla="*/ 319819 h 449178"/>
              <a:gd name="connsiteX43" fmla="*/ 1107312 w 1844842"/>
              <a:gd name="connsiteY43" fmla="*/ 297911 h 449178"/>
              <a:gd name="connsiteX44" fmla="*/ 1087881 w 1844842"/>
              <a:gd name="connsiteY44" fmla="*/ 264383 h 449178"/>
              <a:gd name="connsiteX45" fmla="*/ 1080642 w 1844842"/>
              <a:gd name="connsiteY45" fmla="*/ 222092 h 449178"/>
              <a:gd name="connsiteX46" fmla="*/ 1087881 w 1844842"/>
              <a:gd name="connsiteY46" fmla="*/ 180563 h 449178"/>
              <a:gd name="connsiteX47" fmla="*/ 1107503 w 1844842"/>
              <a:gd name="connsiteY47" fmla="*/ 147607 h 449178"/>
              <a:gd name="connsiteX48" fmla="*/ 1136459 w 1844842"/>
              <a:gd name="connsiteY48" fmla="*/ 125890 h 449178"/>
              <a:gd name="connsiteX49" fmla="*/ 1171701 w 1844842"/>
              <a:gd name="connsiteY49" fmla="*/ 118079 h 449178"/>
              <a:gd name="connsiteX50" fmla="*/ 1530603 w 1844842"/>
              <a:gd name="connsiteY50" fmla="*/ 99029 h 449178"/>
              <a:gd name="connsiteX51" fmla="*/ 1520888 w 1844842"/>
              <a:gd name="connsiteY51" fmla="*/ 102077 h 449178"/>
              <a:gd name="connsiteX52" fmla="*/ 1518792 w 1844842"/>
              <a:gd name="connsiteY52" fmla="*/ 109697 h 449178"/>
              <a:gd name="connsiteX53" fmla="*/ 1518792 w 1844842"/>
              <a:gd name="connsiteY53" fmla="*/ 336011 h 449178"/>
              <a:gd name="connsiteX54" fmla="*/ 1520888 w 1844842"/>
              <a:gd name="connsiteY54" fmla="*/ 343631 h 449178"/>
              <a:gd name="connsiteX55" fmla="*/ 1530603 w 1844842"/>
              <a:gd name="connsiteY55" fmla="*/ 346679 h 449178"/>
              <a:gd name="connsiteX56" fmla="*/ 1587372 w 1844842"/>
              <a:gd name="connsiteY56" fmla="*/ 346679 h 449178"/>
              <a:gd name="connsiteX57" fmla="*/ 1641093 w 1844842"/>
              <a:gd name="connsiteY57" fmla="*/ 336773 h 449178"/>
              <a:gd name="connsiteX58" fmla="*/ 1682051 w 1844842"/>
              <a:gd name="connsiteY58" fmla="*/ 309722 h 449178"/>
              <a:gd name="connsiteX59" fmla="*/ 1708149 w 1844842"/>
              <a:gd name="connsiteY59" fmla="*/ 269717 h 449178"/>
              <a:gd name="connsiteX60" fmla="*/ 1717293 w 1844842"/>
              <a:gd name="connsiteY60" fmla="*/ 220568 h 449178"/>
              <a:gd name="connsiteX61" fmla="*/ 1708149 w 1844842"/>
              <a:gd name="connsiteY61" fmla="*/ 170276 h 449178"/>
              <a:gd name="connsiteX62" fmla="*/ 1682051 w 1844842"/>
              <a:gd name="connsiteY62" fmla="*/ 131986 h 449178"/>
              <a:gd name="connsiteX63" fmla="*/ 1641093 w 1844842"/>
              <a:gd name="connsiteY63" fmla="*/ 107602 h 449178"/>
              <a:gd name="connsiteX64" fmla="*/ 1587372 w 1844842"/>
              <a:gd name="connsiteY64" fmla="*/ 99029 h 449178"/>
              <a:gd name="connsiteX65" fmla="*/ 549528 w 1844842"/>
              <a:gd name="connsiteY65" fmla="*/ 99029 h 449178"/>
              <a:gd name="connsiteX66" fmla="*/ 539813 w 1844842"/>
              <a:gd name="connsiteY66" fmla="*/ 102077 h 449178"/>
              <a:gd name="connsiteX67" fmla="*/ 537717 w 1844842"/>
              <a:gd name="connsiteY67" fmla="*/ 109697 h 449178"/>
              <a:gd name="connsiteX68" fmla="*/ 537717 w 1844842"/>
              <a:gd name="connsiteY68" fmla="*/ 336011 h 449178"/>
              <a:gd name="connsiteX69" fmla="*/ 539813 w 1844842"/>
              <a:gd name="connsiteY69" fmla="*/ 343631 h 449178"/>
              <a:gd name="connsiteX70" fmla="*/ 549528 w 1844842"/>
              <a:gd name="connsiteY70" fmla="*/ 346679 h 449178"/>
              <a:gd name="connsiteX71" fmla="*/ 616584 w 1844842"/>
              <a:gd name="connsiteY71" fmla="*/ 346679 h 449178"/>
              <a:gd name="connsiteX72" fmla="*/ 687069 w 1844842"/>
              <a:gd name="connsiteY72" fmla="*/ 328772 h 449178"/>
              <a:gd name="connsiteX73" fmla="*/ 709929 w 1844842"/>
              <a:gd name="connsiteY73" fmla="*/ 276956 h 449178"/>
              <a:gd name="connsiteX74" fmla="*/ 706881 w 1844842"/>
              <a:gd name="connsiteY74" fmla="*/ 258097 h 449178"/>
              <a:gd name="connsiteX75" fmla="*/ 697547 w 1844842"/>
              <a:gd name="connsiteY75" fmla="*/ 240952 h 449178"/>
              <a:gd name="connsiteX76" fmla="*/ 681164 w 1844842"/>
              <a:gd name="connsiteY76" fmla="*/ 227426 h 449178"/>
              <a:gd name="connsiteX77" fmla="*/ 657351 w 1844842"/>
              <a:gd name="connsiteY77" fmla="*/ 218663 h 449178"/>
              <a:gd name="connsiteX78" fmla="*/ 689165 w 1844842"/>
              <a:gd name="connsiteY78" fmla="*/ 198089 h 449178"/>
              <a:gd name="connsiteX79" fmla="*/ 701166 w 1844842"/>
              <a:gd name="connsiteY79" fmla="*/ 163037 h 449178"/>
              <a:gd name="connsiteX80" fmla="*/ 679640 w 1844842"/>
              <a:gd name="connsiteY80" fmla="*/ 115793 h 449178"/>
              <a:gd name="connsiteX81" fmla="*/ 611250 w 1844842"/>
              <a:gd name="connsiteY81" fmla="*/ 99029 h 449178"/>
              <a:gd name="connsiteX82" fmla="*/ 1342389 w 1844842"/>
              <a:gd name="connsiteY82" fmla="*/ 98267 h 449178"/>
              <a:gd name="connsiteX83" fmla="*/ 1331531 w 1844842"/>
              <a:gd name="connsiteY83" fmla="*/ 101125 h 449178"/>
              <a:gd name="connsiteX84" fmla="*/ 1328292 w 1844842"/>
              <a:gd name="connsiteY84" fmla="*/ 108554 h 449178"/>
              <a:gd name="connsiteX85" fmla="*/ 1328292 w 1844842"/>
              <a:gd name="connsiteY85" fmla="*/ 336011 h 449178"/>
              <a:gd name="connsiteX86" fmla="*/ 1330388 w 1844842"/>
              <a:gd name="connsiteY86" fmla="*/ 343631 h 449178"/>
              <a:gd name="connsiteX87" fmla="*/ 1340103 w 1844842"/>
              <a:gd name="connsiteY87" fmla="*/ 346679 h 449178"/>
              <a:gd name="connsiteX88" fmla="*/ 1468881 w 1844842"/>
              <a:gd name="connsiteY88" fmla="*/ 346679 h 449178"/>
              <a:gd name="connsiteX89" fmla="*/ 1477644 w 1844842"/>
              <a:gd name="connsiteY89" fmla="*/ 344203 h 449178"/>
              <a:gd name="connsiteX90" fmla="*/ 1480692 w 1844842"/>
              <a:gd name="connsiteY90" fmla="*/ 334106 h 449178"/>
              <a:gd name="connsiteX91" fmla="*/ 1479549 w 1844842"/>
              <a:gd name="connsiteY91" fmla="*/ 323438 h 449178"/>
              <a:gd name="connsiteX92" fmla="*/ 1354581 w 1844842"/>
              <a:gd name="connsiteY92" fmla="*/ 323438 h 449178"/>
              <a:gd name="connsiteX93" fmla="*/ 1354581 w 1844842"/>
              <a:gd name="connsiteY93" fmla="*/ 99791 h 449178"/>
              <a:gd name="connsiteX94" fmla="*/ 1349247 w 1844842"/>
              <a:gd name="connsiteY94" fmla="*/ 98648 h 449178"/>
              <a:gd name="connsiteX95" fmla="*/ 1342389 w 1844842"/>
              <a:gd name="connsiteY95" fmla="*/ 98267 h 449178"/>
              <a:gd name="connsiteX96" fmla="*/ 837564 w 1844842"/>
              <a:gd name="connsiteY96" fmla="*/ 98267 h 449178"/>
              <a:gd name="connsiteX97" fmla="*/ 826706 w 1844842"/>
              <a:gd name="connsiteY97" fmla="*/ 101125 h 449178"/>
              <a:gd name="connsiteX98" fmla="*/ 823467 w 1844842"/>
              <a:gd name="connsiteY98" fmla="*/ 108554 h 449178"/>
              <a:gd name="connsiteX99" fmla="*/ 823467 w 1844842"/>
              <a:gd name="connsiteY99" fmla="*/ 347441 h 449178"/>
              <a:gd name="connsiteX100" fmla="*/ 828801 w 1844842"/>
              <a:gd name="connsiteY100" fmla="*/ 348584 h 449178"/>
              <a:gd name="connsiteX101" fmla="*/ 835659 w 1844842"/>
              <a:gd name="connsiteY101" fmla="*/ 348965 h 449178"/>
              <a:gd name="connsiteX102" fmla="*/ 846518 w 1844842"/>
              <a:gd name="connsiteY102" fmla="*/ 346108 h 449178"/>
              <a:gd name="connsiteX103" fmla="*/ 849756 w 1844842"/>
              <a:gd name="connsiteY103" fmla="*/ 338678 h 449178"/>
              <a:gd name="connsiteX104" fmla="*/ 849756 w 1844842"/>
              <a:gd name="connsiteY104" fmla="*/ 233903 h 449178"/>
              <a:gd name="connsiteX105" fmla="*/ 986916 w 1844842"/>
              <a:gd name="connsiteY105" fmla="*/ 233903 h 449178"/>
              <a:gd name="connsiteX106" fmla="*/ 986916 w 1844842"/>
              <a:gd name="connsiteY106" fmla="*/ 347441 h 449178"/>
              <a:gd name="connsiteX107" fmla="*/ 992250 w 1844842"/>
              <a:gd name="connsiteY107" fmla="*/ 348584 h 449178"/>
              <a:gd name="connsiteX108" fmla="*/ 999108 w 1844842"/>
              <a:gd name="connsiteY108" fmla="*/ 348965 h 449178"/>
              <a:gd name="connsiteX109" fmla="*/ 1009967 w 1844842"/>
              <a:gd name="connsiteY109" fmla="*/ 346108 h 449178"/>
              <a:gd name="connsiteX110" fmla="*/ 1013205 w 1844842"/>
              <a:gd name="connsiteY110" fmla="*/ 338678 h 449178"/>
              <a:gd name="connsiteX111" fmla="*/ 1013205 w 1844842"/>
              <a:gd name="connsiteY111" fmla="*/ 99791 h 449178"/>
              <a:gd name="connsiteX112" fmla="*/ 1007871 w 1844842"/>
              <a:gd name="connsiteY112" fmla="*/ 98648 h 449178"/>
              <a:gd name="connsiteX113" fmla="*/ 1001013 w 1844842"/>
              <a:gd name="connsiteY113" fmla="*/ 98267 h 449178"/>
              <a:gd name="connsiteX114" fmla="*/ 990155 w 1844842"/>
              <a:gd name="connsiteY114" fmla="*/ 101125 h 449178"/>
              <a:gd name="connsiteX115" fmla="*/ 986916 w 1844842"/>
              <a:gd name="connsiteY115" fmla="*/ 108554 h 449178"/>
              <a:gd name="connsiteX116" fmla="*/ 986916 w 1844842"/>
              <a:gd name="connsiteY116" fmla="*/ 210662 h 449178"/>
              <a:gd name="connsiteX117" fmla="*/ 849756 w 1844842"/>
              <a:gd name="connsiteY117" fmla="*/ 210662 h 449178"/>
              <a:gd name="connsiteX118" fmla="*/ 849756 w 1844842"/>
              <a:gd name="connsiteY118" fmla="*/ 99791 h 449178"/>
              <a:gd name="connsiteX119" fmla="*/ 844422 w 1844842"/>
              <a:gd name="connsiteY119" fmla="*/ 98648 h 449178"/>
              <a:gd name="connsiteX120" fmla="*/ 837564 w 1844842"/>
              <a:gd name="connsiteY120" fmla="*/ 98267 h 449178"/>
              <a:gd name="connsiteX121" fmla="*/ 142239 w 1844842"/>
              <a:gd name="connsiteY121" fmla="*/ 98267 h 449178"/>
              <a:gd name="connsiteX122" fmla="*/ 131381 w 1844842"/>
              <a:gd name="connsiteY122" fmla="*/ 101125 h 449178"/>
              <a:gd name="connsiteX123" fmla="*/ 128142 w 1844842"/>
              <a:gd name="connsiteY123" fmla="*/ 108554 h 449178"/>
              <a:gd name="connsiteX124" fmla="*/ 128142 w 1844842"/>
              <a:gd name="connsiteY124" fmla="*/ 336011 h 449178"/>
              <a:gd name="connsiteX125" fmla="*/ 130238 w 1844842"/>
              <a:gd name="connsiteY125" fmla="*/ 343631 h 449178"/>
              <a:gd name="connsiteX126" fmla="*/ 139953 w 1844842"/>
              <a:gd name="connsiteY126" fmla="*/ 346679 h 449178"/>
              <a:gd name="connsiteX127" fmla="*/ 268731 w 1844842"/>
              <a:gd name="connsiteY127" fmla="*/ 346679 h 449178"/>
              <a:gd name="connsiteX128" fmla="*/ 277494 w 1844842"/>
              <a:gd name="connsiteY128" fmla="*/ 344203 h 449178"/>
              <a:gd name="connsiteX129" fmla="*/ 280542 w 1844842"/>
              <a:gd name="connsiteY129" fmla="*/ 334106 h 449178"/>
              <a:gd name="connsiteX130" fmla="*/ 279399 w 1844842"/>
              <a:gd name="connsiteY130" fmla="*/ 323438 h 449178"/>
              <a:gd name="connsiteX131" fmla="*/ 154431 w 1844842"/>
              <a:gd name="connsiteY131" fmla="*/ 323438 h 449178"/>
              <a:gd name="connsiteX132" fmla="*/ 154431 w 1844842"/>
              <a:gd name="connsiteY132" fmla="*/ 99791 h 449178"/>
              <a:gd name="connsiteX133" fmla="*/ 149097 w 1844842"/>
              <a:gd name="connsiteY133" fmla="*/ 98648 h 449178"/>
              <a:gd name="connsiteX134" fmla="*/ 142239 w 1844842"/>
              <a:gd name="connsiteY134" fmla="*/ 98267 h 449178"/>
              <a:gd name="connsiteX135" fmla="*/ 398271 w 1844842"/>
              <a:gd name="connsiteY135" fmla="*/ 97505 h 449178"/>
              <a:gd name="connsiteX136" fmla="*/ 380364 w 1844842"/>
              <a:gd name="connsiteY136" fmla="*/ 99791 h 449178"/>
              <a:gd name="connsiteX137" fmla="*/ 290448 w 1844842"/>
              <a:gd name="connsiteY137" fmla="*/ 345536 h 449178"/>
              <a:gd name="connsiteX138" fmla="*/ 296925 w 1844842"/>
              <a:gd name="connsiteY138" fmla="*/ 347632 h 449178"/>
              <a:gd name="connsiteX139" fmla="*/ 304164 w 1844842"/>
              <a:gd name="connsiteY139" fmla="*/ 348584 h 449178"/>
              <a:gd name="connsiteX140" fmla="*/ 313499 w 1844842"/>
              <a:gd name="connsiteY140" fmla="*/ 346679 h 449178"/>
              <a:gd name="connsiteX141" fmla="*/ 319785 w 1844842"/>
              <a:gd name="connsiteY141" fmla="*/ 339440 h 449178"/>
              <a:gd name="connsiteX142" fmla="*/ 344550 w 1844842"/>
              <a:gd name="connsiteY142" fmla="*/ 269717 h 449178"/>
              <a:gd name="connsiteX143" fmla="*/ 451230 w 1844842"/>
              <a:gd name="connsiteY143" fmla="*/ 269717 h 449178"/>
              <a:gd name="connsiteX144" fmla="*/ 476376 w 1844842"/>
              <a:gd name="connsiteY144" fmla="*/ 339440 h 449178"/>
              <a:gd name="connsiteX145" fmla="*/ 482663 w 1844842"/>
              <a:gd name="connsiteY145" fmla="*/ 346679 h 449178"/>
              <a:gd name="connsiteX146" fmla="*/ 491997 w 1844842"/>
              <a:gd name="connsiteY146" fmla="*/ 348584 h 449178"/>
              <a:gd name="connsiteX147" fmla="*/ 499236 w 1844842"/>
              <a:gd name="connsiteY147" fmla="*/ 347822 h 449178"/>
              <a:gd name="connsiteX148" fmla="*/ 505332 w 1844842"/>
              <a:gd name="connsiteY148" fmla="*/ 345536 h 449178"/>
              <a:gd name="connsiteX149" fmla="*/ 421893 w 1844842"/>
              <a:gd name="connsiteY149" fmla="*/ 113126 h 449178"/>
              <a:gd name="connsiteX150" fmla="*/ 414273 w 1844842"/>
              <a:gd name="connsiteY150" fmla="*/ 100934 h 449178"/>
              <a:gd name="connsiteX151" fmla="*/ 398271 w 1844842"/>
              <a:gd name="connsiteY151" fmla="*/ 97505 h 449178"/>
              <a:gd name="connsiteX152" fmla="*/ 1171701 w 1844842"/>
              <a:gd name="connsiteY152" fmla="*/ 94838 h 449178"/>
              <a:gd name="connsiteX153" fmla="*/ 1123886 w 1844842"/>
              <a:gd name="connsiteY153" fmla="*/ 104744 h 449178"/>
              <a:gd name="connsiteX154" fmla="*/ 1086357 w 1844842"/>
              <a:gd name="connsiteY154" fmla="*/ 131795 h 449178"/>
              <a:gd name="connsiteX155" fmla="*/ 1061973 w 1844842"/>
              <a:gd name="connsiteY155" fmla="*/ 172181 h 449178"/>
              <a:gd name="connsiteX156" fmla="*/ 1053210 w 1844842"/>
              <a:gd name="connsiteY156" fmla="*/ 222092 h 449178"/>
              <a:gd name="connsiteX157" fmla="*/ 1061973 w 1844842"/>
              <a:gd name="connsiteY157" fmla="*/ 272575 h 449178"/>
              <a:gd name="connsiteX158" fmla="*/ 1086357 w 1844842"/>
              <a:gd name="connsiteY158" fmla="*/ 313342 h 449178"/>
              <a:gd name="connsiteX159" fmla="*/ 1123886 w 1844842"/>
              <a:gd name="connsiteY159" fmla="*/ 340774 h 449178"/>
              <a:gd name="connsiteX160" fmla="*/ 1171701 w 1844842"/>
              <a:gd name="connsiteY160" fmla="*/ 350870 h 449178"/>
              <a:gd name="connsiteX161" fmla="*/ 1218945 w 1844842"/>
              <a:gd name="connsiteY161" fmla="*/ 340774 h 449178"/>
              <a:gd name="connsiteX162" fmla="*/ 1256474 w 1844842"/>
              <a:gd name="connsiteY162" fmla="*/ 313342 h 449178"/>
              <a:gd name="connsiteX163" fmla="*/ 1281048 w 1844842"/>
              <a:gd name="connsiteY163" fmla="*/ 272575 h 449178"/>
              <a:gd name="connsiteX164" fmla="*/ 1289811 w 1844842"/>
              <a:gd name="connsiteY164" fmla="*/ 222092 h 449178"/>
              <a:gd name="connsiteX165" fmla="*/ 1281048 w 1844842"/>
              <a:gd name="connsiteY165" fmla="*/ 171991 h 449178"/>
              <a:gd name="connsiteX166" fmla="*/ 1256474 w 1844842"/>
              <a:gd name="connsiteY166" fmla="*/ 131414 h 449178"/>
              <a:gd name="connsiteX167" fmla="*/ 1218945 w 1844842"/>
              <a:gd name="connsiteY167" fmla="*/ 104554 h 449178"/>
              <a:gd name="connsiteX168" fmla="*/ 1171701 w 1844842"/>
              <a:gd name="connsiteY168" fmla="*/ 94838 h 449178"/>
              <a:gd name="connsiteX169" fmla="*/ 0 w 1844842"/>
              <a:gd name="connsiteY169" fmla="*/ 0 h 449178"/>
              <a:gd name="connsiteX170" fmla="*/ 1844842 w 1844842"/>
              <a:gd name="connsiteY170" fmla="*/ 0 h 449178"/>
              <a:gd name="connsiteX171" fmla="*/ 1844842 w 1844842"/>
              <a:gd name="connsiteY171" fmla="*/ 449178 h 449178"/>
              <a:gd name="connsiteX172" fmla="*/ 0 w 1844842"/>
              <a:gd name="connsiteY172" fmla="*/ 449178 h 4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844842" h="449178">
                <a:moveTo>
                  <a:pt x="563625" y="231617"/>
                </a:moveTo>
                <a:lnTo>
                  <a:pt x="616203" y="231617"/>
                </a:lnTo>
                <a:cubicBezTo>
                  <a:pt x="629919" y="231617"/>
                  <a:pt x="641159" y="232951"/>
                  <a:pt x="649922" y="235618"/>
                </a:cubicBezTo>
                <a:cubicBezTo>
                  <a:pt x="658685" y="238285"/>
                  <a:pt x="665479" y="241777"/>
                  <a:pt x="670305" y="246095"/>
                </a:cubicBezTo>
                <a:cubicBezTo>
                  <a:pt x="675131" y="250413"/>
                  <a:pt x="678433" y="255176"/>
                  <a:pt x="680211" y="260383"/>
                </a:cubicBezTo>
                <a:cubicBezTo>
                  <a:pt x="681989" y="265590"/>
                  <a:pt x="682878" y="270733"/>
                  <a:pt x="682878" y="275813"/>
                </a:cubicBezTo>
                <a:cubicBezTo>
                  <a:pt x="682878" y="292577"/>
                  <a:pt x="677227" y="304706"/>
                  <a:pt x="665924" y="312199"/>
                </a:cubicBezTo>
                <a:cubicBezTo>
                  <a:pt x="654621" y="319692"/>
                  <a:pt x="637031" y="323438"/>
                  <a:pt x="613155" y="323438"/>
                </a:cubicBezTo>
                <a:lnTo>
                  <a:pt x="563625" y="323438"/>
                </a:lnTo>
                <a:close/>
                <a:moveTo>
                  <a:pt x="1545081" y="122270"/>
                </a:moveTo>
                <a:lnTo>
                  <a:pt x="1588134" y="122270"/>
                </a:lnTo>
                <a:cubicBezTo>
                  <a:pt x="1602104" y="122270"/>
                  <a:pt x="1615249" y="124429"/>
                  <a:pt x="1627568" y="128747"/>
                </a:cubicBezTo>
                <a:cubicBezTo>
                  <a:pt x="1639887" y="133065"/>
                  <a:pt x="1650682" y="139415"/>
                  <a:pt x="1659953" y="147797"/>
                </a:cubicBezTo>
                <a:cubicBezTo>
                  <a:pt x="1669224" y="156179"/>
                  <a:pt x="1676590" y="166466"/>
                  <a:pt x="1682051" y="178658"/>
                </a:cubicBezTo>
                <a:cubicBezTo>
                  <a:pt x="1687512" y="190850"/>
                  <a:pt x="1690242" y="204693"/>
                  <a:pt x="1690242" y="220187"/>
                </a:cubicBezTo>
                <a:cubicBezTo>
                  <a:pt x="1690242" y="237459"/>
                  <a:pt x="1687512" y="252509"/>
                  <a:pt x="1682051" y="265336"/>
                </a:cubicBezTo>
                <a:cubicBezTo>
                  <a:pt x="1676590" y="278163"/>
                  <a:pt x="1669224" y="288894"/>
                  <a:pt x="1659953" y="297530"/>
                </a:cubicBezTo>
                <a:cubicBezTo>
                  <a:pt x="1650682" y="306166"/>
                  <a:pt x="1639887" y="312643"/>
                  <a:pt x="1627568" y="316961"/>
                </a:cubicBezTo>
                <a:cubicBezTo>
                  <a:pt x="1615249" y="321279"/>
                  <a:pt x="1602231" y="323438"/>
                  <a:pt x="1588515" y="323438"/>
                </a:cubicBezTo>
                <a:lnTo>
                  <a:pt x="1545081" y="323438"/>
                </a:lnTo>
                <a:close/>
                <a:moveTo>
                  <a:pt x="563625" y="122270"/>
                </a:moveTo>
                <a:lnTo>
                  <a:pt x="611250" y="122270"/>
                </a:lnTo>
                <a:cubicBezTo>
                  <a:pt x="633348" y="122270"/>
                  <a:pt x="649414" y="125890"/>
                  <a:pt x="659447" y="133129"/>
                </a:cubicBezTo>
                <a:cubicBezTo>
                  <a:pt x="669480" y="140368"/>
                  <a:pt x="674496" y="150972"/>
                  <a:pt x="674496" y="164942"/>
                </a:cubicBezTo>
                <a:cubicBezTo>
                  <a:pt x="674496" y="170530"/>
                  <a:pt x="673417" y="175991"/>
                  <a:pt x="671258" y="181325"/>
                </a:cubicBezTo>
                <a:cubicBezTo>
                  <a:pt x="669099" y="186659"/>
                  <a:pt x="665733" y="191358"/>
                  <a:pt x="661161" y="195422"/>
                </a:cubicBezTo>
                <a:cubicBezTo>
                  <a:pt x="656589" y="199486"/>
                  <a:pt x="650620" y="202788"/>
                  <a:pt x="643254" y="205328"/>
                </a:cubicBezTo>
                <a:cubicBezTo>
                  <a:pt x="635888" y="207868"/>
                  <a:pt x="626871" y="209138"/>
                  <a:pt x="616203" y="209138"/>
                </a:cubicBezTo>
                <a:lnTo>
                  <a:pt x="563625" y="209138"/>
                </a:lnTo>
                <a:close/>
                <a:moveTo>
                  <a:pt x="397509" y="120746"/>
                </a:moveTo>
                <a:lnTo>
                  <a:pt x="398652" y="120746"/>
                </a:lnTo>
                <a:lnTo>
                  <a:pt x="443229" y="246095"/>
                </a:lnTo>
                <a:lnTo>
                  <a:pt x="352551" y="246095"/>
                </a:lnTo>
                <a:close/>
                <a:moveTo>
                  <a:pt x="1171701" y="118079"/>
                </a:moveTo>
                <a:cubicBezTo>
                  <a:pt x="1183893" y="118079"/>
                  <a:pt x="1195514" y="120746"/>
                  <a:pt x="1206563" y="126080"/>
                </a:cubicBezTo>
                <a:cubicBezTo>
                  <a:pt x="1217612" y="131414"/>
                  <a:pt x="1227264" y="138717"/>
                  <a:pt x="1235519" y="147988"/>
                </a:cubicBezTo>
                <a:cubicBezTo>
                  <a:pt x="1243774" y="157259"/>
                  <a:pt x="1250314" y="168244"/>
                  <a:pt x="1255140" y="180944"/>
                </a:cubicBezTo>
                <a:cubicBezTo>
                  <a:pt x="1259966" y="193644"/>
                  <a:pt x="1262379" y="207360"/>
                  <a:pt x="1262379" y="222092"/>
                </a:cubicBezTo>
                <a:cubicBezTo>
                  <a:pt x="1262379" y="237078"/>
                  <a:pt x="1259966" y="250985"/>
                  <a:pt x="1255140" y="263812"/>
                </a:cubicBezTo>
                <a:cubicBezTo>
                  <a:pt x="1250314" y="276639"/>
                  <a:pt x="1243774" y="287751"/>
                  <a:pt x="1235519" y="297149"/>
                </a:cubicBezTo>
                <a:cubicBezTo>
                  <a:pt x="1227264" y="306547"/>
                  <a:pt x="1217612" y="313977"/>
                  <a:pt x="1206563" y="319438"/>
                </a:cubicBezTo>
                <a:cubicBezTo>
                  <a:pt x="1195514" y="324899"/>
                  <a:pt x="1183766" y="327629"/>
                  <a:pt x="1171320" y="327629"/>
                </a:cubicBezTo>
                <a:cubicBezTo>
                  <a:pt x="1158874" y="327629"/>
                  <a:pt x="1147127" y="325026"/>
                  <a:pt x="1136078" y="319819"/>
                </a:cubicBezTo>
                <a:cubicBezTo>
                  <a:pt x="1125029" y="314612"/>
                  <a:pt x="1115440" y="307309"/>
                  <a:pt x="1107312" y="297911"/>
                </a:cubicBezTo>
                <a:cubicBezTo>
                  <a:pt x="1099184" y="288513"/>
                  <a:pt x="1092707" y="277337"/>
                  <a:pt x="1087881" y="264383"/>
                </a:cubicBezTo>
                <a:cubicBezTo>
                  <a:pt x="1083055" y="251429"/>
                  <a:pt x="1080642" y="237332"/>
                  <a:pt x="1080642" y="222092"/>
                </a:cubicBezTo>
                <a:cubicBezTo>
                  <a:pt x="1080642" y="207106"/>
                  <a:pt x="1083055" y="193263"/>
                  <a:pt x="1087881" y="180563"/>
                </a:cubicBezTo>
                <a:cubicBezTo>
                  <a:pt x="1092707" y="167863"/>
                  <a:pt x="1099248" y="156878"/>
                  <a:pt x="1107503" y="147607"/>
                </a:cubicBezTo>
                <a:cubicBezTo>
                  <a:pt x="1115758" y="138336"/>
                  <a:pt x="1125410" y="131097"/>
                  <a:pt x="1136459" y="125890"/>
                </a:cubicBezTo>
                <a:cubicBezTo>
                  <a:pt x="1147508" y="120683"/>
                  <a:pt x="1159255" y="118079"/>
                  <a:pt x="1171701" y="118079"/>
                </a:cubicBezTo>
                <a:close/>
                <a:moveTo>
                  <a:pt x="1530603" y="99029"/>
                </a:moveTo>
                <a:cubicBezTo>
                  <a:pt x="1525523" y="99029"/>
                  <a:pt x="1522285" y="100045"/>
                  <a:pt x="1520888" y="102077"/>
                </a:cubicBezTo>
                <a:cubicBezTo>
                  <a:pt x="1519491" y="104109"/>
                  <a:pt x="1518792" y="106649"/>
                  <a:pt x="1518792" y="109697"/>
                </a:cubicBezTo>
                <a:lnTo>
                  <a:pt x="1518792" y="336011"/>
                </a:lnTo>
                <a:cubicBezTo>
                  <a:pt x="1518792" y="339059"/>
                  <a:pt x="1519491" y="341599"/>
                  <a:pt x="1520888" y="343631"/>
                </a:cubicBezTo>
                <a:cubicBezTo>
                  <a:pt x="1522285" y="345663"/>
                  <a:pt x="1525523" y="346679"/>
                  <a:pt x="1530603" y="346679"/>
                </a:cubicBezTo>
                <a:lnTo>
                  <a:pt x="1587372" y="346679"/>
                </a:lnTo>
                <a:cubicBezTo>
                  <a:pt x="1607184" y="346679"/>
                  <a:pt x="1625091" y="343377"/>
                  <a:pt x="1641093" y="336773"/>
                </a:cubicBezTo>
                <a:cubicBezTo>
                  <a:pt x="1657095" y="330169"/>
                  <a:pt x="1670748" y="321152"/>
                  <a:pt x="1682051" y="309722"/>
                </a:cubicBezTo>
                <a:cubicBezTo>
                  <a:pt x="1693354" y="298292"/>
                  <a:pt x="1702053" y="284957"/>
                  <a:pt x="1708149" y="269717"/>
                </a:cubicBezTo>
                <a:cubicBezTo>
                  <a:pt x="1714245" y="254477"/>
                  <a:pt x="1717293" y="238094"/>
                  <a:pt x="1717293" y="220568"/>
                </a:cubicBezTo>
                <a:cubicBezTo>
                  <a:pt x="1717293" y="202026"/>
                  <a:pt x="1714245" y="185262"/>
                  <a:pt x="1708149" y="170276"/>
                </a:cubicBezTo>
                <a:cubicBezTo>
                  <a:pt x="1702053" y="155290"/>
                  <a:pt x="1693354" y="142527"/>
                  <a:pt x="1682051" y="131986"/>
                </a:cubicBezTo>
                <a:cubicBezTo>
                  <a:pt x="1670748" y="121445"/>
                  <a:pt x="1657095" y="113317"/>
                  <a:pt x="1641093" y="107602"/>
                </a:cubicBezTo>
                <a:cubicBezTo>
                  <a:pt x="1625091" y="101887"/>
                  <a:pt x="1607184" y="99029"/>
                  <a:pt x="1587372" y="99029"/>
                </a:cubicBezTo>
                <a:close/>
                <a:moveTo>
                  <a:pt x="549528" y="99029"/>
                </a:moveTo>
                <a:cubicBezTo>
                  <a:pt x="544448" y="99029"/>
                  <a:pt x="541210" y="100045"/>
                  <a:pt x="539813" y="102077"/>
                </a:cubicBezTo>
                <a:cubicBezTo>
                  <a:pt x="538416" y="104109"/>
                  <a:pt x="537717" y="106649"/>
                  <a:pt x="537717" y="109697"/>
                </a:cubicBezTo>
                <a:lnTo>
                  <a:pt x="537717" y="336011"/>
                </a:lnTo>
                <a:cubicBezTo>
                  <a:pt x="537717" y="339059"/>
                  <a:pt x="538416" y="341599"/>
                  <a:pt x="539813" y="343631"/>
                </a:cubicBezTo>
                <a:cubicBezTo>
                  <a:pt x="541210" y="345663"/>
                  <a:pt x="544448" y="346679"/>
                  <a:pt x="549528" y="346679"/>
                </a:cubicBezTo>
                <a:lnTo>
                  <a:pt x="616584" y="346679"/>
                </a:lnTo>
                <a:cubicBezTo>
                  <a:pt x="648334" y="346679"/>
                  <a:pt x="671829" y="340710"/>
                  <a:pt x="687069" y="328772"/>
                </a:cubicBezTo>
                <a:cubicBezTo>
                  <a:pt x="702309" y="316834"/>
                  <a:pt x="709929" y="299562"/>
                  <a:pt x="709929" y="276956"/>
                </a:cubicBezTo>
                <a:cubicBezTo>
                  <a:pt x="709929" y="270606"/>
                  <a:pt x="708913" y="264320"/>
                  <a:pt x="706881" y="258097"/>
                </a:cubicBezTo>
                <a:cubicBezTo>
                  <a:pt x="704849" y="251874"/>
                  <a:pt x="701738" y="246159"/>
                  <a:pt x="697547" y="240952"/>
                </a:cubicBezTo>
                <a:cubicBezTo>
                  <a:pt x="693356" y="235745"/>
                  <a:pt x="687895" y="231236"/>
                  <a:pt x="681164" y="227426"/>
                </a:cubicBezTo>
                <a:cubicBezTo>
                  <a:pt x="674433" y="223616"/>
                  <a:pt x="666495" y="220695"/>
                  <a:pt x="657351" y="218663"/>
                </a:cubicBezTo>
                <a:cubicBezTo>
                  <a:pt x="670559" y="215107"/>
                  <a:pt x="681164" y="208249"/>
                  <a:pt x="689165" y="198089"/>
                </a:cubicBezTo>
                <a:cubicBezTo>
                  <a:pt x="697166" y="187929"/>
                  <a:pt x="701166" y="176245"/>
                  <a:pt x="701166" y="163037"/>
                </a:cubicBezTo>
                <a:cubicBezTo>
                  <a:pt x="701166" y="142717"/>
                  <a:pt x="693991" y="126969"/>
                  <a:pt x="679640" y="115793"/>
                </a:cubicBezTo>
                <a:cubicBezTo>
                  <a:pt x="665289" y="104617"/>
                  <a:pt x="642492" y="99029"/>
                  <a:pt x="611250" y="99029"/>
                </a:cubicBezTo>
                <a:close/>
                <a:moveTo>
                  <a:pt x="1342389" y="98267"/>
                </a:moveTo>
                <a:cubicBezTo>
                  <a:pt x="1337309" y="98267"/>
                  <a:pt x="1333690" y="99220"/>
                  <a:pt x="1331531" y="101125"/>
                </a:cubicBezTo>
                <a:cubicBezTo>
                  <a:pt x="1329372" y="103030"/>
                  <a:pt x="1328292" y="105506"/>
                  <a:pt x="1328292" y="108554"/>
                </a:cubicBezTo>
                <a:lnTo>
                  <a:pt x="1328292" y="336011"/>
                </a:lnTo>
                <a:cubicBezTo>
                  <a:pt x="1328292" y="339059"/>
                  <a:pt x="1328991" y="341599"/>
                  <a:pt x="1330388" y="343631"/>
                </a:cubicBezTo>
                <a:cubicBezTo>
                  <a:pt x="1331785" y="345663"/>
                  <a:pt x="1335023" y="346679"/>
                  <a:pt x="1340103" y="346679"/>
                </a:cubicBezTo>
                <a:lnTo>
                  <a:pt x="1468881" y="346679"/>
                </a:lnTo>
                <a:cubicBezTo>
                  <a:pt x="1472691" y="346679"/>
                  <a:pt x="1475612" y="345854"/>
                  <a:pt x="1477644" y="344203"/>
                </a:cubicBezTo>
                <a:cubicBezTo>
                  <a:pt x="1479676" y="342552"/>
                  <a:pt x="1480692" y="339186"/>
                  <a:pt x="1480692" y="334106"/>
                </a:cubicBezTo>
                <a:cubicBezTo>
                  <a:pt x="1480692" y="330042"/>
                  <a:pt x="1480311" y="326486"/>
                  <a:pt x="1479549" y="323438"/>
                </a:cubicBezTo>
                <a:lnTo>
                  <a:pt x="1354581" y="323438"/>
                </a:lnTo>
                <a:lnTo>
                  <a:pt x="1354581" y="99791"/>
                </a:lnTo>
                <a:cubicBezTo>
                  <a:pt x="1353311" y="99283"/>
                  <a:pt x="1351533" y="98902"/>
                  <a:pt x="1349247" y="98648"/>
                </a:cubicBezTo>
                <a:cubicBezTo>
                  <a:pt x="1346961" y="98394"/>
                  <a:pt x="1344675" y="98267"/>
                  <a:pt x="1342389" y="98267"/>
                </a:cubicBezTo>
                <a:close/>
                <a:moveTo>
                  <a:pt x="837564" y="98267"/>
                </a:moveTo>
                <a:cubicBezTo>
                  <a:pt x="832484" y="98267"/>
                  <a:pt x="828865" y="99220"/>
                  <a:pt x="826706" y="101125"/>
                </a:cubicBezTo>
                <a:cubicBezTo>
                  <a:pt x="824547" y="103030"/>
                  <a:pt x="823467" y="105506"/>
                  <a:pt x="823467" y="108554"/>
                </a:cubicBezTo>
                <a:lnTo>
                  <a:pt x="823467" y="347441"/>
                </a:lnTo>
                <a:cubicBezTo>
                  <a:pt x="824737" y="347949"/>
                  <a:pt x="826515" y="348330"/>
                  <a:pt x="828801" y="348584"/>
                </a:cubicBezTo>
                <a:cubicBezTo>
                  <a:pt x="831087" y="348838"/>
                  <a:pt x="833373" y="348965"/>
                  <a:pt x="835659" y="348965"/>
                </a:cubicBezTo>
                <a:cubicBezTo>
                  <a:pt x="840739" y="348965"/>
                  <a:pt x="844359" y="348013"/>
                  <a:pt x="846518" y="346108"/>
                </a:cubicBezTo>
                <a:cubicBezTo>
                  <a:pt x="848677" y="344203"/>
                  <a:pt x="849756" y="341726"/>
                  <a:pt x="849756" y="338678"/>
                </a:cubicBezTo>
                <a:lnTo>
                  <a:pt x="849756" y="233903"/>
                </a:lnTo>
                <a:lnTo>
                  <a:pt x="986916" y="233903"/>
                </a:lnTo>
                <a:lnTo>
                  <a:pt x="986916" y="347441"/>
                </a:lnTo>
                <a:cubicBezTo>
                  <a:pt x="988186" y="347949"/>
                  <a:pt x="989964" y="348330"/>
                  <a:pt x="992250" y="348584"/>
                </a:cubicBezTo>
                <a:cubicBezTo>
                  <a:pt x="994536" y="348838"/>
                  <a:pt x="996822" y="348965"/>
                  <a:pt x="999108" y="348965"/>
                </a:cubicBezTo>
                <a:cubicBezTo>
                  <a:pt x="1004188" y="348965"/>
                  <a:pt x="1007808" y="348013"/>
                  <a:pt x="1009967" y="346108"/>
                </a:cubicBezTo>
                <a:cubicBezTo>
                  <a:pt x="1012126" y="344203"/>
                  <a:pt x="1013205" y="341726"/>
                  <a:pt x="1013205" y="338678"/>
                </a:cubicBezTo>
                <a:lnTo>
                  <a:pt x="1013205" y="99791"/>
                </a:lnTo>
                <a:cubicBezTo>
                  <a:pt x="1011935" y="99283"/>
                  <a:pt x="1010157" y="98902"/>
                  <a:pt x="1007871" y="98648"/>
                </a:cubicBezTo>
                <a:cubicBezTo>
                  <a:pt x="1005585" y="98394"/>
                  <a:pt x="1003299" y="98267"/>
                  <a:pt x="1001013" y="98267"/>
                </a:cubicBezTo>
                <a:cubicBezTo>
                  <a:pt x="995933" y="98267"/>
                  <a:pt x="992314" y="99220"/>
                  <a:pt x="990155" y="101125"/>
                </a:cubicBezTo>
                <a:cubicBezTo>
                  <a:pt x="987996" y="103030"/>
                  <a:pt x="986916" y="105506"/>
                  <a:pt x="986916" y="108554"/>
                </a:cubicBezTo>
                <a:lnTo>
                  <a:pt x="986916" y="210662"/>
                </a:lnTo>
                <a:lnTo>
                  <a:pt x="849756" y="210662"/>
                </a:lnTo>
                <a:lnTo>
                  <a:pt x="849756" y="99791"/>
                </a:lnTo>
                <a:cubicBezTo>
                  <a:pt x="848486" y="99283"/>
                  <a:pt x="846708" y="98902"/>
                  <a:pt x="844422" y="98648"/>
                </a:cubicBezTo>
                <a:cubicBezTo>
                  <a:pt x="842136" y="98394"/>
                  <a:pt x="839850" y="98267"/>
                  <a:pt x="837564" y="98267"/>
                </a:cubicBezTo>
                <a:close/>
                <a:moveTo>
                  <a:pt x="142239" y="98267"/>
                </a:moveTo>
                <a:cubicBezTo>
                  <a:pt x="137159" y="98267"/>
                  <a:pt x="133540" y="99220"/>
                  <a:pt x="131381" y="101125"/>
                </a:cubicBezTo>
                <a:cubicBezTo>
                  <a:pt x="129222" y="103030"/>
                  <a:pt x="128142" y="105506"/>
                  <a:pt x="128142" y="108554"/>
                </a:cubicBezTo>
                <a:lnTo>
                  <a:pt x="128142" y="336011"/>
                </a:lnTo>
                <a:cubicBezTo>
                  <a:pt x="128142" y="339059"/>
                  <a:pt x="128841" y="341599"/>
                  <a:pt x="130238" y="343631"/>
                </a:cubicBezTo>
                <a:cubicBezTo>
                  <a:pt x="131635" y="345663"/>
                  <a:pt x="134873" y="346679"/>
                  <a:pt x="139953" y="346679"/>
                </a:cubicBezTo>
                <a:lnTo>
                  <a:pt x="268731" y="346679"/>
                </a:lnTo>
                <a:cubicBezTo>
                  <a:pt x="272541" y="346679"/>
                  <a:pt x="275462" y="345854"/>
                  <a:pt x="277494" y="344203"/>
                </a:cubicBezTo>
                <a:cubicBezTo>
                  <a:pt x="279526" y="342552"/>
                  <a:pt x="280542" y="339186"/>
                  <a:pt x="280542" y="334106"/>
                </a:cubicBezTo>
                <a:cubicBezTo>
                  <a:pt x="280542" y="330042"/>
                  <a:pt x="280161" y="326486"/>
                  <a:pt x="279399" y="323438"/>
                </a:cubicBezTo>
                <a:lnTo>
                  <a:pt x="154431" y="323438"/>
                </a:lnTo>
                <a:lnTo>
                  <a:pt x="154431" y="99791"/>
                </a:lnTo>
                <a:cubicBezTo>
                  <a:pt x="153161" y="99283"/>
                  <a:pt x="151383" y="98902"/>
                  <a:pt x="149097" y="98648"/>
                </a:cubicBezTo>
                <a:cubicBezTo>
                  <a:pt x="146811" y="98394"/>
                  <a:pt x="144525" y="98267"/>
                  <a:pt x="142239" y="98267"/>
                </a:cubicBezTo>
                <a:close/>
                <a:moveTo>
                  <a:pt x="398271" y="97505"/>
                </a:moveTo>
                <a:cubicBezTo>
                  <a:pt x="392683" y="97505"/>
                  <a:pt x="386714" y="98267"/>
                  <a:pt x="380364" y="99791"/>
                </a:cubicBezTo>
                <a:lnTo>
                  <a:pt x="290448" y="345536"/>
                </a:lnTo>
                <a:cubicBezTo>
                  <a:pt x="292226" y="346298"/>
                  <a:pt x="294385" y="346997"/>
                  <a:pt x="296925" y="347632"/>
                </a:cubicBezTo>
                <a:cubicBezTo>
                  <a:pt x="299465" y="348267"/>
                  <a:pt x="301878" y="348584"/>
                  <a:pt x="304164" y="348584"/>
                </a:cubicBezTo>
                <a:cubicBezTo>
                  <a:pt x="307466" y="348584"/>
                  <a:pt x="310578" y="347949"/>
                  <a:pt x="313499" y="346679"/>
                </a:cubicBezTo>
                <a:cubicBezTo>
                  <a:pt x="316420" y="345409"/>
                  <a:pt x="318515" y="342996"/>
                  <a:pt x="319785" y="339440"/>
                </a:cubicBezTo>
                <a:lnTo>
                  <a:pt x="344550" y="269717"/>
                </a:lnTo>
                <a:lnTo>
                  <a:pt x="451230" y="269717"/>
                </a:lnTo>
                <a:lnTo>
                  <a:pt x="476376" y="339440"/>
                </a:lnTo>
                <a:cubicBezTo>
                  <a:pt x="477646" y="342996"/>
                  <a:pt x="479742" y="345409"/>
                  <a:pt x="482663" y="346679"/>
                </a:cubicBezTo>
                <a:cubicBezTo>
                  <a:pt x="485584" y="347949"/>
                  <a:pt x="488695" y="348584"/>
                  <a:pt x="491997" y="348584"/>
                </a:cubicBezTo>
                <a:cubicBezTo>
                  <a:pt x="494283" y="348584"/>
                  <a:pt x="496696" y="348330"/>
                  <a:pt x="499236" y="347822"/>
                </a:cubicBezTo>
                <a:cubicBezTo>
                  <a:pt x="501776" y="347314"/>
                  <a:pt x="503808" y="346552"/>
                  <a:pt x="505332" y="345536"/>
                </a:cubicBezTo>
                <a:lnTo>
                  <a:pt x="421893" y="113126"/>
                </a:lnTo>
                <a:cubicBezTo>
                  <a:pt x="419861" y="107284"/>
                  <a:pt x="417321" y="103220"/>
                  <a:pt x="414273" y="100934"/>
                </a:cubicBezTo>
                <a:cubicBezTo>
                  <a:pt x="411225" y="98648"/>
                  <a:pt x="405891" y="97505"/>
                  <a:pt x="398271" y="97505"/>
                </a:cubicBezTo>
                <a:close/>
                <a:moveTo>
                  <a:pt x="1171701" y="94838"/>
                </a:moveTo>
                <a:cubicBezTo>
                  <a:pt x="1154429" y="94838"/>
                  <a:pt x="1138491" y="98140"/>
                  <a:pt x="1123886" y="104744"/>
                </a:cubicBezTo>
                <a:cubicBezTo>
                  <a:pt x="1109281" y="111348"/>
                  <a:pt x="1096771" y="120365"/>
                  <a:pt x="1086357" y="131795"/>
                </a:cubicBezTo>
                <a:cubicBezTo>
                  <a:pt x="1075943" y="143225"/>
                  <a:pt x="1067815" y="156687"/>
                  <a:pt x="1061973" y="172181"/>
                </a:cubicBezTo>
                <a:cubicBezTo>
                  <a:pt x="1056131" y="187675"/>
                  <a:pt x="1053210" y="204312"/>
                  <a:pt x="1053210" y="222092"/>
                </a:cubicBezTo>
                <a:cubicBezTo>
                  <a:pt x="1053210" y="240126"/>
                  <a:pt x="1056131" y="256954"/>
                  <a:pt x="1061973" y="272575"/>
                </a:cubicBezTo>
                <a:cubicBezTo>
                  <a:pt x="1067815" y="288196"/>
                  <a:pt x="1075943" y="301785"/>
                  <a:pt x="1086357" y="313342"/>
                </a:cubicBezTo>
                <a:cubicBezTo>
                  <a:pt x="1096771" y="324899"/>
                  <a:pt x="1109281" y="334043"/>
                  <a:pt x="1123886" y="340774"/>
                </a:cubicBezTo>
                <a:cubicBezTo>
                  <a:pt x="1138491" y="347505"/>
                  <a:pt x="1154429" y="350870"/>
                  <a:pt x="1171701" y="350870"/>
                </a:cubicBezTo>
                <a:cubicBezTo>
                  <a:pt x="1188719" y="350870"/>
                  <a:pt x="1204467" y="347505"/>
                  <a:pt x="1218945" y="340774"/>
                </a:cubicBezTo>
                <a:cubicBezTo>
                  <a:pt x="1233423" y="334043"/>
                  <a:pt x="1245933" y="324899"/>
                  <a:pt x="1256474" y="313342"/>
                </a:cubicBezTo>
                <a:cubicBezTo>
                  <a:pt x="1267015" y="301785"/>
                  <a:pt x="1275206" y="288196"/>
                  <a:pt x="1281048" y="272575"/>
                </a:cubicBezTo>
                <a:cubicBezTo>
                  <a:pt x="1286890" y="256954"/>
                  <a:pt x="1289811" y="240126"/>
                  <a:pt x="1289811" y="222092"/>
                </a:cubicBezTo>
                <a:cubicBezTo>
                  <a:pt x="1289811" y="204312"/>
                  <a:pt x="1286890" y="187612"/>
                  <a:pt x="1281048" y="171991"/>
                </a:cubicBezTo>
                <a:cubicBezTo>
                  <a:pt x="1275206" y="156370"/>
                  <a:pt x="1267015" y="142844"/>
                  <a:pt x="1256474" y="131414"/>
                </a:cubicBezTo>
                <a:cubicBezTo>
                  <a:pt x="1245933" y="119984"/>
                  <a:pt x="1233423" y="111031"/>
                  <a:pt x="1218945" y="104554"/>
                </a:cubicBezTo>
                <a:cubicBezTo>
                  <a:pt x="1204467" y="98077"/>
                  <a:pt x="1188719" y="94838"/>
                  <a:pt x="1171701" y="94838"/>
                </a:cubicBezTo>
                <a:close/>
                <a:moveTo>
                  <a:pt x="0" y="0"/>
                </a:moveTo>
                <a:lnTo>
                  <a:pt x="1844842" y="0"/>
                </a:lnTo>
                <a:lnTo>
                  <a:pt x="1844842" y="449178"/>
                </a:lnTo>
                <a:lnTo>
                  <a:pt x="0" y="4491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574229" y="2216129"/>
            <a:ext cx="5668010" cy="948424"/>
          </a:xfrm>
          <a:custGeom>
            <a:avLst/>
            <a:gdLst/>
            <a:ahLst/>
            <a:cxnLst/>
            <a:rect l="l" t="t" r="r" b="b"/>
            <a:pathLst>
              <a:path w="5668010" h="948424">
                <a:moveTo>
                  <a:pt x="3393983" y="564881"/>
                </a:moveTo>
                <a:lnTo>
                  <a:pt x="3393983" y="901837"/>
                </a:lnTo>
                <a:lnTo>
                  <a:pt x="3466735" y="901837"/>
                </a:lnTo>
                <a:cubicBezTo>
                  <a:pt x="3489709" y="901837"/>
                  <a:pt x="3511514" y="898221"/>
                  <a:pt x="3532148" y="890989"/>
                </a:cubicBezTo>
                <a:cubicBezTo>
                  <a:pt x="3552782" y="883756"/>
                  <a:pt x="3570864" y="872907"/>
                  <a:pt x="3586393" y="858442"/>
                </a:cubicBezTo>
                <a:cubicBezTo>
                  <a:pt x="3601922" y="843976"/>
                  <a:pt x="3614260" y="826001"/>
                  <a:pt x="3623407" y="804516"/>
                </a:cubicBezTo>
                <a:cubicBezTo>
                  <a:pt x="3632554" y="783031"/>
                  <a:pt x="3637128" y="757823"/>
                  <a:pt x="3637128" y="728892"/>
                </a:cubicBezTo>
                <a:cubicBezTo>
                  <a:pt x="3637128" y="702940"/>
                  <a:pt x="3632554" y="679753"/>
                  <a:pt x="3623407" y="659331"/>
                </a:cubicBezTo>
                <a:cubicBezTo>
                  <a:pt x="3614260" y="638909"/>
                  <a:pt x="3601922" y="621679"/>
                  <a:pt x="3586393" y="607639"/>
                </a:cubicBezTo>
                <a:cubicBezTo>
                  <a:pt x="3570864" y="593599"/>
                  <a:pt x="3552782" y="582963"/>
                  <a:pt x="3532148" y="575730"/>
                </a:cubicBezTo>
                <a:cubicBezTo>
                  <a:pt x="3511514" y="568497"/>
                  <a:pt x="3489497" y="564881"/>
                  <a:pt x="3466097" y="564881"/>
                </a:cubicBezTo>
                <a:close/>
                <a:moveTo>
                  <a:pt x="1955708" y="564881"/>
                </a:moveTo>
                <a:lnTo>
                  <a:pt x="1955708" y="728892"/>
                </a:lnTo>
                <a:lnTo>
                  <a:pt x="2023355" y="728892"/>
                </a:lnTo>
                <a:cubicBezTo>
                  <a:pt x="2061645" y="728892"/>
                  <a:pt x="2089300" y="721553"/>
                  <a:pt x="2106318" y="706875"/>
                </a:cubicBezTo>
                <a:cubicBezTo>
                  <a:pt x="2123336" y="692197"/>
                  <a:pt x="2131845" y="672094"/>
                  <a:pt x="2131845" y="646567"/>
                </a:cubicBezTo>
                <a:cubicBezTo>
                  <a:pt x="2131845" y="622317"/>
                  <a:pt x="2124187" y="602640"/>
                  <a:pt x="2108870" y="587536"/>
                </a:cubicBezTo>
                <a:cubicBezTo>
                  <a:pt x="2093554" y="572433"/>
                  <a:pt x="2070580" y="564881"/>
                  <a:pt x="2039947" y="564881"/>
                </a:cubicBezTo>
                <a:close/>
                <a:moveTo>
                  <a:pt x="1231808" y="564881"/>
                </a:moveTo>
                <a:lnTo>
                  <a:pt x="1231808" y="901837"/>
                </a:lnTo>
                <a:lnTo>
                  <a:pt x="1304560" y="901837"/>
                </a:lnTo>
                <a:cubicBezTo>
                  <a:pt x="1327535" y="901837"/>
                  <a:pt x="1349339" y="898221"/>
                  <a:pt x="1369973" y="890989"/>
                </a:cubicBezTo>
                <a:cubicBezTo>
                  <a:pt x="1390608" y="883756"/>
                  <a:pt x="1408689" y="872907"/>
                  <a:pt x="1424218" y="858442"/>
                </a:cubicBezTo>
                <a:cubicBezTo>
                  <a:pt x="1439747" y="843976"/>
                  <a:pt x="1452085" y="826001"/>
                  <a:pt x="1461232" y="804516"/>
                </a:cubicBezTo>
                <a:cubicBezTo>
                  <a:pt x="1470379" y="783031"/>
                  <a:pt x="1474953" y="757823"/>
                  <a:pt x="1474953" y="728892"/>
                </a:cubicBezTo>
                <a:cubicBezTo>
                  <a:pt x="1474953" y="702940"/>
                  <a:pt x="1470379" y="679753"/>
                  <a:pt x="1461232" y="659331"/>
                </a:cubicBezTo>
                <a:cubicBezTo>
                  <a:pt x="1452085" y="638909"/>
                  <a:pt x="1439747" y="621679"/>
                  <a:pt x="1424218" y="607639"/>
                </a:cubicBezTo>
                <a:cubicBezTo>
                  <a:pt x="1408689" y="593599"/>
                  <a:pt x="1390608" y="582963"/>
                  <a:pt x="1369973" y="575730"/>
                </a:cubicBezTo>
                <a:cubicBezTo>
                  <a:pt x="1349339" y="568497"/>
                  <a:pt x="1327322" y="564881"/>
                  <a:pt x="1303922" y="564881"/>
                </a:cubicBezTo>
                <a:close/>
                <a:moveTo>
                  <a:pt x="2701001" y="562328"/>
                </a:moveTo>
                <a:lnTo>
                  <a:pt x="2625697" y="772288"/>
                </a:lnTo>
                <a:lnTo>
                  <a:pt x="2777583" y="772288"/>
                </a:lnTo>
                <a:lnTo>
                  <a:pt x="2702916" y="562328"/>
                </a:lnTo>
                <a:close/>
                <a:moveTo>
                  <a:pt x="4356628" y="557861"/>
                </a:moveTo>
                <a:cubicBezTo>
                  <a:pt x="4335780" y="557861"/>
                  <a:pt x="4316104" y="562222"/>
                  <a:pt x="4297596" y="570944"/>
                </a:cubicBezTo>
                <a:cubicBezTo>
                  <a:pt x="4279089" y="579665"/>
                  <a:pt x="4262922" y="591791"/>
                  <a:pt x="4249095" y="607320"/>
                </a:cubicBezTo>
                <a:cubicBezTo>
                  <a:pt x="4235268" y="622849"/>
                  <a:pt x="4224312" y="641249"/>
                  <a:pt x="4216229" y="662522"/>
                </a:cubicBezTo>
                <a:cubicBezTo>
                  <a:pt x="4208145" y="683794"/>
                  <a:pt x="4204104" y="706981"/>
                  <a:pt x="4204104" y="732083"/>
                </a:cubicBezTo>
                <a:cubicBezTo>
                  <a:pt x="4204104" y="757610"/>
                  <a:pt x="4208145" y="781222"/>
                  <a:pt x="4216229" y="802920"/>
                </a:cubicBezTo>
                <a:cubicBezTo>
                  <a:pt x="4224312" y="824618"/>
                  <a:pt x="4235161" y="843338"/>
                  <a:pt x="4248776" y="859080"/>
                </a:cubicBezTo>
                <a:cubicBezTo>
                  <a:pt x="4262390" y="874821"/>
                  <a:pt x="4278451" y="887053"/>
                  <a:pt x="4296958" y="895775"/>
                </a:cubicBezTo>
                <a:cubicBezTo>
                  <a:pt x="4315465" y="904497"/>
                  <a:pt x="4335142" y="908857"/>
                  <a:pt x="4355990" y="908857"/>
                </a:cubicBezTo>
                <a:cubicBezTo>
                  <a:pt x="4376836" y="908857"/>
                  <a:pt x="4396513" y="904284"/>
                  <a:pt x="4415020" y="895137"/>
                </a:cubicBezTo>
                <a:cubicBezTo>
                  <a:pt x="4433528" y="885989"/>
                  <a:pt x="4449694" y="873545"/>
                  <a:pt x="4463522" y="857803"/>
                </a:cubicBezTo>
                <a:cubicBezTo>
                  <a:pt x="4477348" y="842062"/>
                  <a:pt x="4488304" y="823448"/>
                  <a:pt x="4496388" y="801963"/>
                </a:cubicBezTo>
                <a:cubicBezTo>
                  <a:pt x="4504471" y="780478"/>
                  <a:pt x="4508513" y="757184"/>
                  <a:pt x="4508513" y="732083"/>
                </a:cubicBezTo>
                <a:cubicBezTo>
                  <a:pt x="4508513" y="707407"/>
                  <a:pt x="4504471" y="684433"/>
                  <a:pt x="4496388" y="663160"/>
                </a:cubicBezTo>
                <a:cubicBezTo>
                  <a:pt x="4488304" y="641888"/>
                  <a:pt x="4477348" y="623487"/>
                  <a:pt x="4463522" y="607958"/>
                </a:cubicBezTo>
                <a:cubicBezTo>
                  <a:pt x="4449694" y="592429"/>
                  <a:pt x="4433528" y="580197"/>
                  <a:pt x="4415020" y="571263"/>
                </a:cubicBezTo>
                <a:cubicBezTo>
                  <a:pt x="4396513" y="562328"/>
                  <a:pt x="4377049" y="557861"/>
                  <a:pt x="4356628" y="557861"/>
                </a:cubicBezTo>
                <a:close/>
                <a:moveTo>
                  <a:pt x="5003965" y="525952"/>
                </a:moveTo>
                <a:lnTo>
                  <a:pt x="5299440" y="525952"/>
                </a:lnTo>
                <a:cubicBezTo>
                  <a:pt x="5299866" y="528080"/>
                  <a:pt x="5300291" y="530632"/>
                  <a:pt x="5300716" y="533610"/>
                </a:cubicBezTo>
                <a:cubicBezTo>
                  <a:pt x="5301142" y="536589"/>
                  <a:pt x="5301354" y="540205"/>
                  <a:pt x="5301354" y="544459"/>
                </a:cubicBezTo>
                <a:cubicBezTo>
                  <a:pt x="5301354" y="552118"/>
                  <a:pt x="5299653" y="557436"/>
                  <a:pt x="5296249" y="560414"/>
                </a:cubicBezTo>
                <a:cubicBezTo>
                  <a:pt x="5292846" y="563392"/>
                  <a:pt x="5288166" y="564881"/>
                  <a:pt x="5282209" y="564881"/>
                </a:cubicBezTo>
                <a:lnTo>
                  <a:pt x="5165424" y="564881"/>
                </a:lnTo>
                <a:lnTo>
                  <a:pt x="5165424" y="927364"/>
                </a:lnTo>
                <a:cubicBezTo>
                  <a:pt x="5165424" y="932470"/>
                  <a:pt x="5163615" y="936618"/>
                  <a:pt x="5159998" y="939809"/>
                </a:cubicBezTo>
                <a:cubicBezTo>
                  <a:pt x="5156382" y="943000"/>
                  <a:pt x="5150320" y="944595"/>
                  <a:pt x="5141811" y="944595"/>
                </a:cubicBezTo>
                <a:cubicBezTo>
                  <a:pt x="5137982" y="944595"/>
                  <a:pt x="5134152" y="944382"/>
                  <a:pt x="5130324" y="943957"/>
                </a:cubicBezTo>
                <a:cubicBezTo>
                  <a:pt x="5126494" y="943532"/>
                  <a:pt x="5123516" y="942893"/>
                  <a:pt x="5121390" y="942042"/>
                </a:cubicBezTo>
                <a:lnTo>
                  <a:pt x="5121390" y="564881"/>
                </a:lnTo>
                <a:lnTo>
                  <a:pt x="4988010" y="564881"/>
                </a:lnTo>
                <a:cubicBezTo>
                  <a:pt x="4987160" y="562754"/>
                  <a:pt x="4986522" y="560095"/>
                  <a:pt x="4986096" y="556904"/>
                </a:cubicBezTo>
                <a:cubicBezTo>
                  <a:pt x="4985671" y="553713"/>
                  <a:pt x="4985458" y="550203"/>
                  <a:pt x="4985458" y="546374"/>
                </a:cubicBezTo>
                <a:cubicBezTo>
                  <a:pt x="4985458" y="537865"/>
                  <a:pt x="4987054" y="532334"/>
                  <a:pt x="4990244" y="529781"/>
                </a:cubicBezTo>
                <a:cubicBezTo>
                  <a:pt x="4993435" y="527229"/>
                  <a:pt x="4998009" y="525952"/>
                  <a:pt x="5003965" y="525952"/>
                </a:cubicBezTo>
                <a:close/>
                <a:moveTo>
                  <a:pt x="3369732" y="525952"/>
                </a:moveTo>
                <a:lnTo>
                  <a:pt x="3464820" y="525952"/>
                </a:lnTo>
                <a:cubicBezTo>
                  <a:pt x="3498006" y="525952"/>
                  <a:pt x="3528000" y="530739"/>
                  <a:pt x="3554803" y="540311"/>
                </a:cubicBezTo>
                <a:cubicBezTo>
                  <a:pt x="3581606" y="549884"/>
                  <a:pt x="3604475" y="563498"/>
                  <a:pt x="3623407" y="581155"/>
                </a:cubicBezTo>
                <a:cubicBezTo>
                  <a:pt x="3642340" y="598811"/>
                  <a:pt x="3656911" y="620190"/>
                  <a:pt x="3667122" y="645291"/>
                </a:cubicBezTo>
                <a:cubicBezTo>
                  <a:pt x="3677333" y="670393"/>
                  <a:pt x="3682438" y="698472"/>
                  <a:pt x="3682438" y="729530"/>
                </a:cubicBezTo>
                <a:cubicBezTo>
                  <a:pt x="3682438" y="758886"/>
                  <a:pt x="3677333" y="786328"/>
                  <a:pt x="3667122" y="811855"/>
                </a:cubicBezTo>
                <a:cubicBezTo>
                  <a:pt x="3656911" y="837382"/>
                  <a:pt x="3642340" y="859718"/>
                  <a:pt x="3623407" y="878863"/>
                </a:cubicBezTo>
                <a:cubicBezTo>
                  <a:pt x="3604475" y="898008"/>
                  <a:pt x="3581606" y="913112"/>
                  <a:pt x="3554803" y="924174"/>
                </a:cubicBezTo>
                <a:cubicBezTo>
                  <a:pt x="3528000" y="935235"/>
                  <a:pt x="3498006" y="940766"/>
                  <a:pt x="3464820" y="940766"/>
                </a:cubicBezTo>
                <a:lnTo>
                  <a:pt x="3369732" y="940766"/>
                </a:lnTo>
                <a:cubicBezTo>
                  <a:pt x="3361224" y="940766"/>
                  <a:pt x="3355799" y="939064"/>
                  <a:pt x="3353459" y="935661"/>
                </a:cubicBezTo>
                <a:cubicBezTo>
                  <a:pt x="3351119" y="932257"/>
                  <a:pt x="3349949" y="928003"/>
                  <a:pt x="3349949" y="922897"/>
                </a:cubicBezTo>
                <a:lnTo>
                  <a:pt x="3349949" y="543821"/>
                </a:lnTo>
                <a:cubicBezTo>
                  <a:pt x="3349949" y="538716"/>
                  <a:pt x="3351119" y="534461"/>
                  <a:pt x="3353459" y="531058"/>
                </a:cubicBezTo>
                <a:cubicBezTo>
                  <a:pt x="3355799" y="527654"/>
                  <a:pt x="3361224" y="525952"/>
                  <a:pt x="3369732" y="525952"/>
                </a:cubicBezTo>
                <a:close/>
                <a:moveTo>
                  <a:pt x="1931458" y="525952"/>
                </a:moveTo>
                <a:lnTo>
                  <a:pt x="2041224" y="525952"/>
                </a:lnTo>
                <a:cubicBezTo>
                  <a:pt x="2063347" y="525952"/>
                  <a:pt x="2082812" y="529037"/>
                  <a:pt x="2099617" y="535206"/>
                </a:cubicBezTo>
                <a:cubicBezTo>
                  <a:pt x="2116422" y="541375"/>
                  <a:pt x="2130462" y="549884"/>
                  <a:pt x="2141736" y="560733"/>
                </a:cubicBezTo>
                <a:cubicBezTo>
                  <a:pt x="2153011" y="571582"/>
                  <a:pt x="2161520" y="584239"/>
                  <a:pt x="2167263" y="598704"/>
                </a:cubicBezTo>
                <a:cubicBezTo>
                  <a:pt x="2173007" y="613170"/>
                  <a:pt x="2175879" y="628911"/>
                  <a:pt x="2175879" y="645929"/>
                </a:cubicBezTo>
                <a:cubicBezTo>
                  <a:pt x="2175879" y="679540"/>
                  <a:pt x="2164604" y="707194"/>
                  <a:pt x="2142055" y="728892"/>
                </a:cubicBezTo>
                <a:cubicBezTo>
                  <a:pt x="2119507" y="750590"/>
                  <a:pt x="2084832" y="763141"/>
                  <a:pt x="2038033" y="766544"/>
                </a:cubicBezTo>
                <a:lnTo>
                  <a:pt x="2191833" y="936937"/>
                </a:lnTo>
                <a:cubicBezTo>
                  <a:pt x="2187579" y="939064"/>
                  <a:pt x="2182792" y="940873"/>
                  <a:pt x="2177474" y="942362"/>
                </a:cubicBezTo>
                <a:cubicBezTo>
                  <a:pt x="2172156" y="943851"/>
                  <a:pt x="2166306" y="944595"/>
                  <a:pt x="2159924" y="944595"/>
                </a:cubicBezTo>
                <a:cubicBezTo>
                  <a:pt x="2147586" y="944595"/>
                  <a:pt x="2138226" y="940341"/>
                  <a:pt x="2131845" y="931832"/>
                </a:cubicBezTo>
                <a:lnTo>
                  <a:pt x="1986979" y="767183"/>
                </a:lnTo>
                <a:lnTo>
                  <a:pt x="1955708" y="767183"/>
                </a:lnTo>
                <a:lnTo>
                  <a:pt x="1955708" y="927364"/>
                </a:lnTo>
                <a:cubicBezTo>
                  <a:pt x="1955708" y="932470"/>
                  <a:pt x="1953900" y="936618"/>
                  <a:pt x="1950284" y="939809"/>
                </a:cubicBezTo>
                <a:cubicBezTo>
                  <a:pt x="1946668" y="943000"/>
                  <a:pt x="1940605" y="944595"/>
                  <a:pt x="1932096" y="944595"/>
                </a:cubicBezTo>
                <a:cubicBezTo>
                  <a:pt x="1928267" y="944595"/>
                  <a:pt x="1924438" y="944382"/>
                  <a:pt x="1920609" y="943957"/>
                </a:cubicBezTo>
                <a:cubicBezTo>
                  <a:pt x="1916780" y="943532"/>
                  <a:pt x="1913801" y="942893"/>
                  <a:pt x="1911674" y="942042"/>
                </a:cubicBezTo>
                <a:lnTo>
                  <a:pt x="1911674" y="543821"/>
                </a:lnTo>
                <a:cubicBezTo>
                  <a:pt x="1911674" y="538716"/>
                  <a:pt x="1912844" y="534461"/>
                  <a:pt x="1915184" y="531058"/>
                </a:cubicBezTo>
                <a:cubicBezTo>
                  <a:pt x="1917524" y="527654"/>
                  <a:pt x="1922949" y="525952"/>
                  <a:pt x="1931458" y="525952"/>
                </a:cubicBezTo>
                <a:close/>
                <a:moveTo>
                  <a:pt x="1607608" y="525952"/>
                </a:moveTo>
                <a:lnTo>
                  <a:pt x="1824587" y="525952"/>
                </a:lnTo>
                <a:cubicBezTo>
                  <a:pt x="1825438" y="528080"/>
                  <a:pt x="1826076" y="530845"/>
                  <a:pt x="1826502" y="534249"/>
                </a:cubicBezTo>
                <a:cubicBezTo>
                  <a:pt x="1826927" y="537652"/>
                  <a:pt x="1827140" y="541269"/>
                  <a:pt x="1827140" y="545098"/>
                </a:cubicBezTo>
                <a:cubicBezTo>
                  <a:pt x="1827140" y="552756"/>
                  <a:pt x="1825438" y="557968"/>
                  <a:pt x="1822035" y="560733"/>
                </a:cubicBezTo>
                <a:cubicBezTo>
                  <a:pt x="1818631" y="563498"/>
                  <a:pt x="1814589" y="564881"/>
                  <a:pt x="1809909" y="564881"/>
                </a:cubicBezTo>
                <a:lnTo>
                  <a:pt x="1631858" y="564881"/>
                </a:lnTo>
                <a:lnTo>
                  <a:pt x="1631858" y="714214"/>
                </a:lnTo>
                <a:lnTo>
                  <a:pt x="1807357" y="714214"/>
                </a:lnTo>
                <a:cubicBezTo>
                  <a:pt x="1809058" y="718469"/>
                  <a:pt x="1809909" y="724638"/>
                  <a:pt x="1809909" y="732721"/>
                </a:cubicBezTo>
                <a:cubicBezTo>
                  <a:pt x="1809909" y="740379"/>
                  <a:pt x="1808420" y="745591"/>
                  <a:pt x="1805442" y="748356"/>
                </a:cubicBezTo>
                <a:cubicBezTo>
                  <a:pt x="1802464" y="751122"/>
                  <a:pt x="1798635" y="752505"/>
                  <a:pt x="1793955" y="752505"/>
                </a:cubicBezTo>
                <a:lnTo>
                  <a:pt x="1631858" y="752505"/>
                </a:lnTo>
                <a:lnTo>
                  <a:pt x="1631858" y="901837"/>
                </a:lnTo>
                <a:lnTo>
                  <a:pt x="1828416" y="901837"/>
                </a:lnTo>
                <a:cubicBezTo>
                  <a:pt x="1829267" y="903965"/>
                  <a:pt x="1829905" y="906624"/>
                  <a:pt x="1830331" y="909815"/>
                </a:cubicBezTo>
                <a:cubicBezTo>
                  <a:pt x="1830756" y="913006"/>
                  <a:pt x="1830969" y="916303"/>
                  <a:pt x="1830969" y="919706"/>
                </a:cubicBezTo>
                <a:cubicBezTo>
                  <a:pt x="1830969" y="927790"/>
                  <a:pt x="1829373" y="933321"/>
                  <a:pt x="1826183" y="936299"/>
                </a:cubicBezTo>
                <a:cubicBezTo>
                  <a:pt x="1822992" y="939277"/>
                  <a:pt x="1819056" y="940766"/>
                  <a:pt x="1814377" y="940766"/>
                </a:cubicBezTo>
                <a:lnTo>
                  <a:pt x="1607608" y="940766"/>
                </a:lnTo>
                <a:cubicBezTo>
                  <a:pt x="1599099" y="940766"/>
                  <a:pt x="1593674" y="939064"/>
                  <a:pt x="1591334" y="935661"/>
                </a:cubicBezTo>
                <a:cubicBezTo>
                  <a:pt x="1588994" y="932257"/>
                  <a:pt x="1587824" y="928003"/>
                  <a:pt x="1587824" y="922897"/>
                </a:cubicBezTo>
                <a:lnTo>
                  <a:pt x="1587824" y="543821"/>
                </a:lnTo>
                <a:cubicBezTo>
                  <a:pt x="1587824" y="538716"/>
                  <a:pt x="1588994" y="534461"/>
                  <a:pt x="1591334" y="531058"/>
                </a:cubicBezTo>
                <a:cubicBezTo>
                  <a:pt x="1593674" y="527654"/>
                  <a:pt x="1599099" y="525952"/>
                  <a:pt x="1607608" y="525952"/>
                </a:cubicBezTo>
                <a:close/>
                <a:moveTo>
                  <a:pt x="1207558" y="525952"/>
                </a:moveTo>
                <a:lnTo>
                  <a:pt x="1302646" y="525952"/>
                </a:lnTo>
                <a:cubicBezTo>
                  <a:pt x="1335831" y="525952"/>
                  <a:pt x="1365825" y="530739"/>
                  <a:pt x="1392628" y="540311"/>
                </a:cubicBezTo>
                <a:cubicBezTo>
                  <a:pt x="1419432" y="549884"/>
                  <a:pt x="1442300" y="563498"/>
                  <a:pt x="1461232" y="581155"/>
                </a:cubicBezTo>
                <a:cubicBezTo>
                  <a:pt x="1480165" y="598811"/>
                  <a:pt x="1494737" y="620190"/>
                  <a:pt x="1504947" y="645291"/>
                </a:cubicBezTo>
                <a:cubicBezTo>
                  <a:pt x="1515158" y="670393"/>
                  <a:pt x="1520264" y="698472"/>
                  <a:pt x="1520264" y="729530"/>
                </a:cubicBezTo>
                <a:cubicBezTo>
                  <a:pt x="1520264" y="758886"/>
                  <a:pt x="1515158" y="786328"/>
                  <a:pt x="1504947" y="811855"/>
                </a:cubicBezTo>
                <a:cubicBezTo>
                  <a:pt x="1494737" y="837382"/>
                  <a:pt x="1480165" y="859718"/>
                  <a:pt x="1461232" y="878863"/>
                </a:cubicBezTo>
                <a:cubicBezTo>
                  <a:pt x="1442300" y="898008"/>
                  <a:pt x="1419432" y="913112"/>
                  <a:pt x="1392628" y="924174"/>
                </a:cubicBezTo>
                <a:cubicBezTo>
                  <a:pt x="1365825" y="935235"/>
                  <a:pt x="1335831" y="940766"/>
                  <a:pt x="1302646" y="940766"/>
                </a:cubicBezTo>
                <a:lnTo>
                  <a:pt x="1207558" y="940766"/>
                </a:lnTo>
                <a:cubicBezTo>
                  <a:pt x="1199049" y="940766"/>
                  <a:pt x="1193624" y="939064"/>
                  <a:pt x="1191284" y="935661"/>
                </a:cubicBezTo>
                <a:cubicBezTo>
                  <a:pt x="1188944" y="932257"/>
                  <a:pt x="1187774" y="928003"/>
                  <a:pt x="1187774" y="922897"/>
                </a:cubicBezTo>
                <a:lnTo>
                  <a:pt x="1187774" y="543821"/>
                </a:lnTo>
                <a:cubicBezTo>
                  <a:pt x="1187774" y="538716"/>
                  <a:pt x="1188944" y="534461"/>
                  <a:pt x="1191284" y="531058"/>
                </a:cubicBezTo>
                <a:cubicBezTo>
                  <a:pt x="1193624" y="527654"/>
                  <a:pt x="1199049" y="525952"/>
                  <a:pt x="1207558" y="525952"/>
                </a:cubicBezTo>
                <a:close/>
                <a:moveTo>
                  <a:pt x="5373811" y="524676"/>
                </a:moveTo>
                <a:cubicBezTo>
                  <a:pt x="5377640" y="524676"/>
                  <a:pt x="5381469" y="524889"/>
                  <a:pt x="5385298" y="525314"/>
                </a:cubicBezTo>
                <a:cubicBezTo>
                  <a:pt x="5389127" y="525740"/>
                  <a:pt x="5392106" y="526378"/>
                  <a:pt x="5394232" y="527229"/>
                </a:cubicBezTo>
                <a:lnTo>
                  <a:pt x="5394232" y="712938"/>
                </a:lnTo>
                <a:lnTo>
                  <a:pt x="5623976" y="712938"/>
                </a:lnTo>
                <a:lnTo>
                  <a:pt x="5623976" y="541907"/>
                </a:lnTo>
                <a:cubicBezTo>
                  <a:pt x="5623976" y="536801"/>
                  <a:pt x="5625784" y="532653"/>
                  <a:pt x="5629400" y="529462"/>
                </a:cubicBezTo>
                <a:cubicBezTo>
                  <a:pt x="5633017" y="526271"/>
                  <a:pt x="5639080" y="524676"/>
                  <a:pt x="5647588" y="524676"/>
                </a:cubicBezTo>
                <a:cubicBezTo>
                  <a:pt x="5651417" y="524676"/>
                  <a:pt x="5655246" y="524889"/>
                  <a:pt x="5659075" y="525314"/>
                </a:cubicBezTo>
                <a:cubicBezTo>
                  <a:pt x="5662904" y="525740"/>
                  <a:pt x="5665883" y="526378"/>
                  <a:pt x="5668010" y="527229"/>
                </a:cubicBezTo>
                <a:lnTo>
                  <a:pt x="5668010" y="927364"/>
                </a:lnTo>
                <a:cubicBezTo>
                  <a:pt x="5668010" y="932470"/>
                  <a:pt x="5666202" y="936618"/>
                  <a:pt x="5662586" y="939809"/>
                </a:cubicBezTo>
                <a:cubicBezTo>
                  <a:pt x="5658970" y="943000"/>
                  <a:pt x="5652907" y="944595"/>
                  <a:pt x="5644397" y="944595"/>
                </a:cubicBezTo>
                <a:cubicBezTo>
                  <a:pt x="5640568" y="944595"/>
                  <a:pt x="5636740" y="944382"/>
                  <a:pt x="5632910" y="943957"/>
                </a:cubicBezTo>
                <a:cubicBezTo>
                  <a:pt x="5629081" y="943532"/>
                  <a:pt x="5626104" y="942893"/>
                  <a:pt x="5623976" y="942042"/>
                </a:cubicBezTo>
                <a:lnTo>
                  <a:pt x="5623976" y="751866"/>
                </a:lnTo>
                <a:lnTo>
                  <a:pt x="5394232" y="751866"/>
                </a:lnTo>
                <a:lnTo>
                  <a:pt x="5394232" y="927364"/>
                </a:lnTo>
                <a:cubicBezTo>
                  <a:pt x="5394232" y="932470"/>
                  <a:pt x="5392424" y="936618"/>
                  <a:pt x="5388808" y="939809"/>
                </a:cubicBezTo>
                <a:cubicBezTo>
                  <a:pt x="5385192" y="943000"/>
                  <a:pt x="5379130" y="944595"/>
                  <a:pt x="5370620" y="944595"/>
                </a:cubicBezTo>
                <a:cubicBezTo>
                  <a:pt x="5366791" y="944595"/>
                  <a:pt x="5362962" y="944382"/>
                  <a:pt x="5359133" y="943957"/>
                </a:cubicBezTo>
                <a:cubicBezTo>
                  <a:pt x="5355304" y="943532"/>
                  <a:pt x="5352326" y="942893"/>
                  <a:pt x="5350198" y="942042"/>
                </a:cubicBezTo>
                <a:lnTo>
                  <a:pt x="5350198" y="541907"/>
                </a:lnTo>
                <a:cubicBezTo>
                  <a:pt x="5350198" y="536801"/>
                  <a:pt x="5352007" y="532653"/>
                  <a:pt x="5355624" y="529462"/>
                </a:cubicBezTo>
                <a:cubicBezTo>
                  <a:pt x="5359240" y="526271"/>
                  <a:pt x="5365302" y="524676"/>
                  <a:pt x="5373811" y="524676"/>
                </a:cubicBezTo>
                <a:close/>
                <a:moveTo>
                  <a:pt x="4640977" y="524676"/>
                </a:moveTo>
                <a:cubicBezTo>
                  <a:pt x="4644806" y="524676"/>
                  <a:pt x="4648635" y="524889"/>
                  <a:pt x="4652464" y="525314"/>
                </a:cubicBezTo>
                <a:cubicBezTo>
                  <a:pt x="4656294" y="525740"/>
                  <a:pt x="4659272" y="526378"/>
                  <a:pt x="4661398" y="527229"/>
                </a:cubicBezTo>
                <a:lnTo>
                  <a:pt x="4661398" y="772288"/>
                </a:lnTo>
                <a:cubicBezTo>
                  <a:pt x="4661398" y="792284"/>
                  <a:pt x="4663952" y="810685"/>
                  <a:pt x="4669057" y="827490"/>
                </a:cubicBezTo>
                <a:cubicBezTo>
                  <a:pt x="4674162" y="844295"/>
                  <a:pt x="4681714" y="858654"/>
                  <a:pt x="4691712" y="870567"/>
                </a:cubicBezTo>
                <a:cubicBezTo>
                  <a:pt x="4701710" y="882480"/>
                  <a:pt x="4714154" y="891733"/>
                  <a:pt x="4729046" y="898328"/>
                </a:cubicBezTo>
                <a:cubicBezTo>
                  <a:pt x="4743936" y="904922"/>
                  <a:pt x="4761166" y="908219"/>
                  <a:pt x="4780738" y="908219"/>
                </a:cubicBezTo>
                <a:cubicBezTo>
                  <a:pt x="4799457" y="908219"/>
                  <a:pt x="4816368" y="904922"/>
                  <a:pt x="4831472" y="898328"/>
                </a:cubicBezTo>
                <a:cubicBezTo>
                  <a:pt x="4846576" y="891733"/>
                  <a:pt x="4859339" y="882586"/>
                  <a:pt x="4869762" y="870886"/>
                </a:cubicBezTo>
                <a:cubicBezTo>
                  <a:pt x="4880186" y="859186"/>
                  <a:pt x="4888164" y="844934"/>
                  <a:pt x="4893694" y="828128"/>
                </a:cubicBezTo>
                <a:cubicBezTo>
                  <a:pt x="4899225" y="811323"/>
                  <a:pt x="4901990" y="792710"/>
                  <a:pt x="4901990" y="772288"/>
                </a:cubicBezTo>
                <a:lnTo>
                  <a:pt x="4901990" y="541907"/>
                </a:lnTo>
                <a:cubicBezTo>
                  <a:pt x="4901990" y="536801"/>
                  <a:pt x="4903692" y="532653"/>
                  <a:pt x="4907096" y="529462"/>
                </a:cubicBezTo>
                <a:cubicBezTo>
                  <a:pt x="4910500" y="526271"/>
                  <a:pt x="4916456" y="524676"/>
                  <a:pt x="4924964" y="524676"/>
                </a:cubicBezTo>
                <a:cubicBezTo>
                  <a:pt x="4928794" y="524676"/>
                  <a:pt x="4932623" y="524889"/>
                  <a:pt x="4936452" y="525314"/>
                </a:cubicBezTo>
                <a:cubicBezTo>
                  <a:pt x="4940280" y="525740"/>
                  <a:pt x="4943259" y="526378"/>
                  <a:pt x="4945386" y="527229"/>
                </a:cubicBezTo>
                <a:lnTo>
                  <a:pt x="4945386" y="769735"/>
                </a:lnTo>
                <a:cubicBezTo>
                  <a:pt x="4945386" y="794411"/>
                  <a:pt x="4941876" y="817598"/>
                  <a:pt x="4934856" y="839296"/>
                </a:cubicBezTo>
                <a:cubicBezTo>
                  <a:pt x="4927836" y="860994"/>
                  <a:pt x="4917413" y="879927"/>
                  <a:pt x="4903586" y="896094"/>
                </a:cubicBezTo>
                <a:cubicBezTo>
                  <a:pt x="4889758" y="912261"/>
                  <a:pt x="4872528" y="925024"/>
                  <a:pt x="4851894" y="934384"/>
                </a:cubicBezTo>
                <a:cubicBezTo>
                  <a:pt x="4831260" y="943744"/>
                  <a:pt x="4807540" y="948424"/>
                  <a:pt x="4780738" y="948424"/>
                </a:cubicBezTo>
                <a:cubicBezTo>
                  <a:pt x="4753508" y="948424"/>
                  <a:pt x="4729684" y="943744"/>
                  <a:pt x="4709262" y="934384"/>
                </a:cubicBezTo>
                <a:cubicBezTo>
                  <a:pt x="4688840" y="925024"/>
                  <a:pt x="4671822" y="912261"/>
                  <a:pt x="4658208" y="896094"/>
                </a:cubicBezTo>
                <a:cubicBezTo>
                  <a:pt x="4644594" y="879927"/>
                  <a:pt x="4634382" y="860994"/>
                  <a:pt x="4627576" y="839296"/>
                </a:cubicBezTo>
                <a:cubicBezTo>
                  <a:pt x="4620768" y="817598"/>
                  <a:pt x="4617364" y="794199"/>
                  <a:pt x="4617364" y="769097"/>
                </a:cubicBezTo>
                <a:lnTo>
                  <a:pt x="4617364" y="541907"/>
                </a:lnTo>
                <a:cubicBezTo>
                  <a:pt x="4617364" y="536801"/>
                  <a:pt x="4619173" y="532653"/>
                  <a:pt x="4622789" y="529462"/>
                </a:cubicBezTo>
                <a:cubicBezTo>
                  <a:pt x="4626406" y="526271"/>
                  <a:pt x="4632468" y="524676"/>
                  <a:pt x="4640977" y="524676"/>
                </a:cubicBezTo>
                <a:close/>
                <a:moveTo>
                  <a:pt x="2965901" y="524676"/>
                </a:moveTo>
                <a:cubicBezTo>
                  <a:pt x="2977388" y="524676"/>
                  <a:pt x="2985791" y="526165"/>
                  <a:pt x="2991109" y="529143"/>
                </a:cubicBezTo>
                <a:cubicBezTo>
                  <a:pt x="2996427" y="532121"/>
                  <a:pt x="3000788" y="536589"/>
                  <a:pt x="3004192" y="542545"/>
                </a:cubicBezTo>
                <a:lnTo>
                  <a:pt x="3218618" y="882692"/>
                </a:lnTo>
                <a:lnTo>
                  <a:pt x="3218618" y="540630"/>
                </a:lnTo>
                <a:cubicBezTo>
                  <a:pt x="3218618" y="535950"/>
                  <a:pt x="3220426" y="532121"/>
                  <a:pt x="3224043" y="529143"/>
                </a:cubicBezTo>
                <a:cubicBezTo>
                  <a:pt x="3227659" y="526165"/>
                  <a:pt x="3233084" y="524676"/>
                  <a:pt x="3240316" y="524676"/>
                </a:cubicBezTo>
                <a:cubicBezTo>
                  <a:pt x="3244145" y="524676"/>
                  <a:pt x="3247762" y="524889"/>
                  <a:pt x="3251165" y="525314"/>
                </a:cubicBezTo>
                <a:cubicBezTo>
                  <a:pt x="3254569" y="525740"/>
                  <a:pt x="3257334" y="526378"/>
                  <a:pt x="3259462" y="527229"/>
                </a:cubicBezTo>
                <a:lnTo>
                  <a:pt x="3259462" y="938852"/>
                </a:lnTo>
                <a:cubicBezTo>
                  <a:pt x="3256058" y="940128"/>
                  <a:pt x="3252229" y="941085"/>
                  <a:pt x="3247974" y="941723"/>
                </a:cubicBezTo>
                <a:cubicBezTo>
                  <a:pt x="3243720" y="942362"/>
                  <a:pt x="3239466" y="942681"/>
                  <a:pt x="3235211" y="942681"/>
                </a:cubicBezTo>
                <a:cubicBezTo>
                  <a:pt x="3224574" y="942681"/>
                  <a:pt x="3217023" y="941298"/>
                  <a:pt x="3212556" y="938533"/>
                </a:cubicBezTo>
                <a:cubicBezTo>
                  <a:pt x="3208088" y="935767"/>
                  <a:pt x="3204153" y="931619"/>
                  <a:pt x="3200749" y="926088"/>
                </a:cubicBezTo>
                <a:lnTo>
                  <a:pt x="2982494" y="580197"/>
                </a:lnTo>
                <a:lnTo>
                  <a:pt x="2982494" y="927364"/>
                </a:lnTo>
                <a:cubicBezTo>
                  <a:pt x="2982494" y="932044"/>
                  <a:pt x="2980686" y="935980"/>
                  <a:pt x="2977069" y="939171"/>
                </a:cubicBezTo>
                <a:cubicBezTo>
                  <a:pt x="2973453" y="942362"/>
                  <a:pt x="2967816" y="943957"/>
                  <a:pt x="2960157" y="943957"/>
                </a:cubicBezTo>
                <a:cubicBezTo>
                  <a:pt x="2956328" y="943957"/>
                  <a:pt x="2952606" y="943744"/>
                  <a:pt x="2948990" y="943319"/>
                </a:cubicBezTo>
                <a:cubicBezTo>
                  <a:pt x="2945373" y="942893"/>
                  <a:pt x="2942502" y="942255"/>
                  <a:pt x="2940374" y="941404"/>
                </a:cubicBezTo>
                <a:lnTo>
                  <a:pt x="2940374" y="529143"/>
                </a:lnTo>
                <a:cubicBezTo>
                  <a:pt x="2948458" y="526165"/>
                  <a:pt x="2956966" y="524676"/>
                  <a:pt x="2965901" y="524676"/>
                </a:cubicBezTo>
                <a:close/>
                <a:moveTo>
                  <a:pt x="2278187" y="524676"/>
                </a:moveTo>
                <a:cubicBezTo>
                  <a:pt x="2282016" y="524676"/>
                  <a:pt x="2285845" y="524889"/>
                  <a:pt x="2289674" y="525314"/>
                </a:cubicBezTo>
                <a:cubicBezTo>
                  <a:pt x="2293503" y="525740"/>
                  <a:pt x="2296481" y="526378"/>
                  <a:pt x="2298608" y="527229"/>
                </a:cubicBezTo>
                <a:lnTo>
                  <a:pt x="2298608" y="901837"/>
                </a:lnTo>
                <a:lnTo>
                  <a:pt x="2507930" y="901837"/>
                </a:lnTo>
                <a:cubicBezTo>
                  <a:pt x="2509206" y="906943"/>
                  <a:pt x="2509844" y="912899"/>
                  <a:pt x="2509844" y="919706"/>
                </a:cubicBezTo>
                <a:cubicBezTo>
                  <a:pt x="2509844" y="928215"/>
                  <a:pt x="2508142" y="933853"/>
                  <a:pt x="2504739" y="936618"/>
                </a:cubicBezTo>
                <a:cubicBezTo>
                  <a:pt x="2501335" y="939383"/>
                  <a:pt x="2496442" y="940766"/>
                  <a:pt x="2490061" y="940766"/>
                </a:cubicBezTo>
                <a:lnTo>
                  <a:pt x="2274358" y="940766"/>
                </a:lnTo>
                <a:cubicBezTo>
                  <a:pt x="2265849" y="940766"/>
                  <a:pt x="2260424" y="939064"/>
                  <a:pt x="2258084" y="935661"/>
                </a:cubicBezTo>
                <a:cubicBezTo>
                  <a:pt x="2255744" y="932257"/>
                  <a:pt x="2254574" y="928003"/>
                  <a:pt x="2254574" y="922897"/>
                </a:cubicBezTo>
                <a:lnTo>
                  <a:pt x="2254574" y="541907"/>
                </a:lnTo>
                <a:cubicBezTo>
                  <a:pt x="2254574" y="536801"/>
                  <a:pt x="2256383" y="532653"/>
                  <a:pt x="2259999" y="529462"/>
                </a:cubicBezTo>
                <a:cubicBezTo>
                  <a:pt x="2263615" y="526271"/>
                  <a:pt x="2269678" y="524676"/>
                  <a:pt x="2278187" y="524676"/>
                </a:cubicBezTo>
                <a:close/>
                <a:moveTo>
                  <a:pt x="794201" y="524676"/>
                </a:moveTo>
                <a:cubicBezTo>
                  <a:pt x="805688" y="524676"/>
                  <a:pt x="814091" y="526165"/>
                  <a:pt x="819409" y="529143"/>
                </a:cubicBezTo>
                <a:cubicBezTo>
                  <a:pt x="824727" y="532121"/>
                  <a:pt x="829088" y="536589"/>
                  <a:pt x="832492" y="542545"/>
                </a:cubicBezTo>
                <a:lnTo>
                  <a:pt x="1046919" y="882692"/>
                </a:lnTo>
                <a:lnTo>
                  <a:pt x="1046919" y="540630"/>
                </a:lnTo>
                <a:cubicBezTo>
                  <a:pt x="1046919" y="535950"/>
                  <a:pt x="1048727" y="532121"/>
                  <a:pt x="1052343" y="529143"/>
                </a:cubicBezTo>
                <a:cubicBezTo>
                  <a:pt x="1055959" y="526165"/>
                  <a:pt x="1061384" y="524676"/>
                  <a:pt x="1068616" y="524676"/>
                </a:cubicBezTo>
                <a:cubicBezTo>
                  <a:pt x="1072446" y="524676"/>
                  <a:pt x="1076062" y="524889"/>
                  <a:pt x="1079465" y="525314"/>
                </a:cubicBezTo>
                <a:cubicBezTo>
                  <a:pt x="1082869" y="525740"/>
                  <a:pt x="1085635" y="526378"/>
                  <a:pt x="1087762" y="527229"/>
                </a:cubicBezTo>
                <a:lnTo>
                  <a:pt x="1087762" y="938852"/>
                </a:lnTo>
                <a:cubicBezTo>
                  <a:pt x="1084358" y="940128"/>
                  <a:pt x="1080529" y="941085"/>
                  <a:pt x="1076275" y="941723"/>
                </a:cubicBezTo>
                <a:cubicBezTo>
                  <a:pt x="1072020" y="942362"/>
                  <a:pt x="1067766" y="942681"/>
                  <a:pt x="1063511" y="942681"/>
                </a:cubicBezTo>
                <a:cubicBezTo>
                  <a:pt x="1052875" y="942681"/>
                  <a:pt x="1045323" y="941298"/>
                  <a:pt x="1040856" y="938533"/>
                </a:cubicBezTo>
                <a:cubicBezTo>
                  <a:pt x="1036389" y="935767"/>
                  <a:pt x="1032453" y="931619"/>
                  <a:pt x="1029050" y="926088"/>
                </a:cubicBezTo>
                <a:lnTo>
                  <a:pt x="810794" y="580197"/>
                </a:lnTo>
                <a:lnTo>
                  <a:pt x="810794" y="927364"/>
                </a:lnTo>
                <a:cubicBezTo>
                  <a:pt x="810794" y="932044"/>
                  <a:pt x="808986" y="935980"/>
                  <a:pt x="805369" y="939171"/>
                </a:cubicBezTo>
                <a:cubicBezTo>
                  <a:pt x="801753" y="942362"/>
                  <a:pt x="796116" y="943957"/>
                  <a:pt x="788458" y="943957"/>
                </a:cubicBezTo>
                <a:cubicBezTo>
                  <a:pt x="784629" y="943957"/>
                  <a:pt x="780906" y="943744"/>
                  <a:pt x="777290" y="943319"/>
                </a:cubicBezTo>
                <a:cubicBezTo>
                  <a:pt x="773673" y="942893"/>
                  <a:pt x="770802" y="942255"/>
                  <a:pt x="768674" y="941404"/>
                </a:cubicBezTo>
                <a:lnTo>
                  <a:pt x="768674" y="529143"/>
                </a:lnTo>
                <a:cubicBezTo>
                  <a:pt x="776758" y="526165"/>
                  <a:pt x="785267" y="524676"/>
                  <a:pt x="794201" y="524676"/>
                </a:cubicBezTo>
                <a:close/>
                <a:moveTo>
                  <a:pt x="373777" y="524676"/>
                </a:moveTo>
                <a:cubicBezTo>
                  <a:pt x="377606" y="524676"/>
                  <a:pt x="381435" y="524889"/>
                  <a:pt x="385264" y="525314"/>
                </a:cubicBezTo>
                <a:cubicBezTo>
                  <a:pt x="389094" y="525740"/>
                  <a:pt x="392072" y="526378"/>
                  <a:pt x="394199" y="527229"/>
                </a:cubicBezTo>
                <a:lnTo>
                  <a:pt x="394199" y="772288"/>
                </a:lnTo>
                <a:cubicBezTo>
                  <a:pt x="394199" y="792284"/>
                  <a:pt x="396752" y="810685"/>
                  <a:pt x="401857" y="827490"/>
                </a:cubicBezTo>
                <a:cubicBezTo>
                  <a:pt x="406962" y="844295"/>
                  <a:pt x="414514" y="858654"/>
                  <a:pt x="424512" y="870567"/>
                </a:cubicBezTo>
                <a:cubicBezTo>
                  <a:pt x="434510" y="882480"/>
                  <a:pt x="446955" y="891733"/>
                  <a:pt x="461845" y="898328"/>
                </a:cubicBezTo>
                <a:cubicBezTo>
                  <a:pt x="476736" y="904922"/>
                  <a:pt x="493967" y="908219"/>
                  <a:pt x="513538" y="908219"/>
                </a:cubicBezTo>
                <a:cubicBezTo>
                  <a:pt x="532257" y="908219"/>
                  <a:pt x="549169" y="904922"/>
                  <a:pt x="564273" y="898328"/>
                </a:cubicBezTo>
                <a:cubicBezTo>
                  <a:pt x="579376" y="891733"/>
                  <a:pt x="592139" y="882586"/>
                  <a:pt x="602563" y="870886"/>
                </a:cubicBezTo>
                <a:cubicBezTo>
                  <a:pt x="612987" y="859186"/>
                  <a:pt x="620964" y="844934"/>
                  <a:pt x="626495" y="828128"/>
                </a:cubicBezTo>
                <a:cubicBezTo>
                  <a:pt x="632025" y="811323"/>
                  <a:pt x="634791" y="792710"/>
                  <a:pt x="634791" y="772288"/>
                </a:cubicBezTo>
                <a:lnTo>
                  <a:pt x="634791" y="541907"/>
                </a:lnTo>
                <a:cubicBezTo>
                  <a:pt x="634791" y="536801"/>
                  <a:pt x="636493" y="532653"/>
                  <a:pt x="639896" y="529462"/>
                </a:cubicBezTo>
                <a:cubicBezTo>
                  <a:pt x="643300" y="526271"/>
                  <a:pt x="649256" y="524676"/>
                  <a:pt x="657765" y="524676"/>
                </a:cubicBezTo>
                <a:cubicBezTo>
                  <a:pt x="661594" y="524676"/>
                  <a:pt x="665423" y="524889"/>
                  <a:pt x="669252" y="525314"/>
                </a:cubicBezTo>
                <a:cubicBezTo>
                  <a:pt x="673081" y="525740"/>
                  <a:pt x="676060" y="526378"/>
                  <a:pt x="678187" y="527229"/>
                </a:cubicBezTo>
                <a:lnTo>
                  <a:pt x="678187" y="769735"/>
                </a:lnTo>
                <a:cubicBezTo>
                  <a:pt x="678187" y="794411"/>
                  <a:pt x="674677" y="817598"/>
                  <a:pt x="667657" y="839296"/>
                </a:cubicBezTo>
                <a:cubicBezTo>
                  <a:pt x="660637" y="860994"/>
                  <a:pt x="650213" y="879927"/>
                  <a:pt x="636386" y="896094"/>
                </a:cubicBezTo>
                <a:cubicBezTo>
                  <a:pt x="622559" y="912261"/>
                  <a:pt x="605328" y="925024"/>
                  <a:pt x="584694" y="934384"/>
                </a:cubicBezTo>
                <a:cubicBezTo>
                  <a:pt x="564060" y="943744"/>
                  <a:pt x="540341" y="948424"/>
                  <a:pt x="513538" y="948424"/>
                </a:cubicBezTo>
                <a:cubicBezTo>
                  <a:pt x="486309" y="948424"/>
                  <a:pt x="462484" y="943744"/>
                  <a:pt x="442062" y="934384"/>
                </a:cubicBezTo>
                <a:cubicBezTo>
                  <a:pt x="421640" y="925024"/>
                  <a:pt x="404622" y="912261"/>
                  <a:pt x="391008" y="896094"/>
                </a:cubicBezTo>
                <a:cubicBezTo>
                  <a:pt x="377394" y="879927"/>
                  <a:pt x="367183" y="860994"/>
                  <a:pt x="360376" y="839296"/>
                </a:cubicBezTo>
                <a:cubicBezTo>
                  <a:pt x="353568" y="817598"/>
                  <a:pt x="350165" y="794199"/>
                  <a:pt x="350165" y="769097"/>
                </a:cubicBezTo>
                <a:lnTo>
                  <a:pt x="350165" y="541907"/>
                </a:lnTo>
                <a:cubicBezTo>
                  <a:pt x="350165" y="536801"/>
                  <a:pt x="351973" y="532653"/>
                  <a:pt x="355589" y="529462"/>
                </a:cubicBezTo>
                <a:cubicBezTo>
                  <a:pt x="359206" y="526271"/>
                  <a:pt x="365268" y="524676"/>
                  <a:pt x="373777" y="524676"/>
                </a:cubicBezTo>
                <a:close/>
                <a:moveTo>
                  <a:pt x="2702278" y="523400"/>
                </a:moveTo>
                <a:cubicBezTo>
                  <a:pt x="2715041" y="523400"/>
                  <a:pt x="2723976" y="525314"/>
                  <a:pt x="2729081" y="529143"/>
                </a:cubicBezTo>
                <a:cubicBezTo>
                  <a:pt x="2734187" y="532972"/>
                  <a:pt x="2738441" y="539780"/>
                  <a:pt x="2741845" y="549565"/>
                </a:cubicBezTo>
                <a:lnTo>
                  <a:pt x="2881605" y="938852"/>
                </a:lnTo>
                <a:cubicBezTo>
                  <a:pt x="2879052" y="940553"/>
                  <a:pt x="2875648" y="941830"/>
                  <a:pt x="2871394" y="942681"/>
                </a:cubicBezTo>
                <a:cubicBezTo>
                  <a:pt x="2867140" y="943532"/>
                  <a:pt x="2863098" y="943957"/>
                  <a:pt x="2859269" y="943957"/>
                </a:cubicBezTo>
                <a:cubicBezTo>
                  <a:pt x="2853738" y="943957"/>
                  <a:pt x="2848526" y="942893"/>
                  <a:pt x="2843633" y="940766"/>
                </a:cubicBezTo>
                <a:cubicBezTo>
                  <a:pt x="2838741" y="938639"/>
                  <a:pt x="2835231" y="934597"/>
                  <a:pt x="2833104" y="928641"/>
                </a:cubicBezTo>
                <a:lnTo>
                  <a:pt x="2790984" y="811855"/>
                </a:lnTo>
                <a:lnTo>
                  <a:pt x="2612295" y="811855"/>
                </a:lnTo>
                <a:lnTo>
                  <a:pt x="2570814" y="928641"/>
                </a:lnTo>
                <a:cubicBezTo>
                  <a:pt x="2568686" y="934597"/>
                  <a:pt x="2565176" y="938639"/>
                  <a:pt x="2560284" y="940766"/>
                </a:cubicBezTo>
                <a:cubicBezTo>
                  <a:pt x="2555391" y="942893"/>
                  <a:pt x="2550179" y="943957"/>
                  <a:pt x="2544648" y="943957"/>
                </a:cubicBezTo>
                <a:cubicBezTo>
                  <a:pt x="2540820" y="943957"/>
                  <a:pt x="2536778" y="943425"/>
                  <a:pt x="2532523" y="942362"/>
                </a:cubicBezTo>
                <a:cubicBezTo>
                  <a:pt x="2528269" y="941298"/>
                  <a:pt x="2524652" y="940128"/>
                  <a:pt x="2521674" y="938852"/>
                </a:cubicBezTo>
                <a:lnTo>
                  <a:pt x="2672284" y="527229"/>
                </a:lnTo>
                <a:cubicBezTo>
                  <a:pt x="2682920" y="524676"/>
                  <a:pt x="2692918" y="523400"/>
                  <a:pt x="2702278" y="523400"/>
                </a:cubicBezTo>
                <a:close/>
                <a:moveTo>
                  <a:pt x="3969007" y="519571"/>
                </a:moveTo>
                <a:cubicBezTo>
                  <a:pt x="3989854" y="519571"/>
                  <a:pt x="4010489" y="521379"/>
                  <a:pt x="4030910" y="524995"/>
                </a:cubicBezTo>
                <a:cubicBezTo>
                  <a:pt x="4051332" y="528611"/>
                  <a:pt x="4072817" y="534674"/>
                  <a:pt x="4095366" y="543183"/>
                </a:cubicBezTo>
                <a:cubicBezTo>
                  <a:pt x="4096217" y="553819"/>
                  <a:pt x="4094302" y="562009"/>
                  <a:pt x="4089622" y="567753"/>
                </a:cubicBezTo>
                <a:cubicBezTo>
                  <a:pt x="4084942" y="573496"/>
                  <a:pt x="4078560" y="576368"/>
                  <a:pt x="4070477" y="576368"/>
                </a:cubicBezTo>
                <a:cubicBezTo>
                  <a:pt x="4066223" y="576368"/>
                  <a:pt x="4061118" y="575411"/>
                  <a:pt x="4055161" y="573496"/>
                </a:cubicBezTo>
                <a:cubicBezTo>
                  <a:pt x="4049204" y="571582"/>
                  <a:pt x="4042078" y="569561"/>
                  <a:pt x="4033782" y="567434"/>
                </a:cubicBezTo>
                <a:cubicBezTo>
                  <a:pt x="4025486" y="565307"/>
                  <a:pt x="4015807" y="563286"/>
                  <a:pt x="4004745" y="561371"/>
                </a:cubicBezTo>
                <a:cubicBezTo>
                  <a:pt x="3993684" y="559457"/>
                  <a:pt x="3981133" y="558499"/>
                  <a:pt x="3967093" y="558499"/>
                </a:cubicBezTo>
                <a:cubicBezTo>
                  <a:pt x="3949649" y="558499"/>
                  <a:pt x="3934971" y="560627"/>
                  <a:pt x="3923059" y="564881"/>
                </a:cubicBezTo>
                <a:cubicBezTo>
                  <a:pt x="3911146" y="569136"/>
                  <a:pt x="3901574" y="574666"/>
                  <a:pt x="3894341" y="581474"/>
                </a:cubicBezTo>
                <a:cubicBezTo>
                  <a:pt x="3887108" y="588281"/>
                  <a:pt x="3882003" y="595833"/>
                  <a:pt x="3879025" y="604129"/>
                </a:cubicBezTo>
                <a:cubicBezTo>
                  <a:pt x="3876047" y="612425"/>
                  <a:pt x="3874558" y="620402"/>
                  <a:pt x="3874558" y="628060"/>
                </a:cubicBezTo>
                <a:cubicBezTo>
                  <a:pt x="3874558" y="645929"/>
                  <a:pt x="3880195" y="660288"/>
                  <a:pt x="3891469" y="671137"/>
                </a:cubicBezTo>
                <a:cubicBezTo>
                  <a:pt x="3902743" y="681986"/>
                  <a:pt x="3923059" y="691452"/>
                  <a:pt x="3952415" y="699536"/>
                </a:cubicBezTo>
                <a:lnTo>
                  <a:pt x="4011127" y="716129"/>
                </a:lnTo>
                <a:cubicBezTo>
                  <a:pt x="4046865" y="726339"/>
                  <a:pt x="4073136" y="740805"/>
                  <a:pt x="4089942" y="759524"/>
                </a:cubicBezTo>
                <a:cubicBezTo>
                  <a:pt x="4106747" y="778244"/>
                  <a:pt x="4115150" y="801006"/>
                  <a:pt x="4115150" y="827809"/>
                </a:cubicBezTo>
                <a:cubicBezTo>
                  <a:pt x="4115150" y="845678"/>
                  <a:pt x="4112065" y="861952"/>
                  <a:pt x="4105896" y="876630"/>
                </a:cubicBezTo>
                <a:cubicBezTo>
                  <a:pt x="4099727" y="891308"/>
                  <a:pt x="4090474" y="903858"/>
                  <a:pt x="4078136" y="914282"/>
                </a:cubicBezTo>
                <a:cubicBezTo>
                  <a:pt x="4065797" y="924705"/>
                  <a:pt x="4050056" y="932895"/>
                  <a:pt x="4030910" y="938852"/>
                </a:cubicBezTo>
                <a:cubicBezTo>
                  <a:pt x="4011765" y="944808"/>
                  <a:pt x="3989216" y="947786"/>
                  <a:pt x="3963264" y="947786"/>
                </a:cubicBezTo>
                <a:cubicBezTo>
                  <a:pt x="3943693" y="947786"/>
                  <a:pt x="3922634" y="945978"/>
                  <a:pt x="3900084" y="942362"/>
                </a:cubicBezTo>
                <a:cubicBezTo>
                  <a:pt x="3877536" y="938745"/>
                  <a:pt x="3853923" y="932470"/>
                  <a:pt x="3829247" y="923535"/>
                </a:cubicBezTo>
                <a:cubicBezTo>
                  <a:pt x="3828396" y="912899"/>
                  <a:pt x="3830310" y="904709"/>
                  <a:pt x="3834990" y="898966"/>
                </a:cubicBezTo>
                <a:cubicBezTo>
                  <a:pt x="3839671" y="893222"/>
                  <a:pt x="3846052" y="890350"/>
                  <a:pt x="3854136" y="890350"/>
                </a:cubicBezTo>
                <a:cubicBezTo>
                  <a:pt x="3859242" y="890350"/>
                  <a:pt x="3865198" y="891308"/>
                  <a:pt x="3872005" y="893222"/>
                </a:cubicBezTo>
                <a:cubicBezTo>
                  <a:pt x="3878812" y="895137"/>
                  <a:pt x="3886789" y="897264"/>
                  <a:pt x="3895936" y="899604"/>
                </a:cubicBezTo>
                <a:cubicBezTo>
                  <a:pt x="3905084" y="901944"/>
                  <a:pt x="3915614" y="904071"/>
                  <a:pt x="3927526" y="905986"/>
                </a:cubicBezTo>
                <a:cubicBezTo>
                  <a:pt x="3939438" y="907900"/>
                  <a:pt x="3953053" y="908857"/>
                  <a:pt x="3968369" y="908857"/>
                </a:cubicBezTo>
                <a:cubicBezTo>
                  <a:pt x="3986238" y="908857"/>
                  <a:pt x="4001660" y="906730"/>
                  <a:pt x="4014637" y="902476"/>
                </a:cubicBezTo>
                <a:cubicBezTo>
                  <a:pt x="4027613" y="898221"/>
                  <a:pt x="4038143" y="892584"/>
                  <a:pt x="4046226" y="885564"/>
                </a:cubicBezTo>
                <a:cubicBezTo>
                  <a:pt x="4054310" y="878544"/>
                  <a:pt x="4060266" y="870248"/>
                  <a:pt x="4064096" y="860675"/>
                </a:cubicBezTo>
                <a:cubicBezTo>
                  <a:pt x="4067924" y="851103"/>
                  <a:pt x="4069839" y="841211"/>
                  <a:pt x="4069839" y="831000"/>
                </a:cubicBezTo>
                <a:cubicBezTo>
                  <a:pt x="4069839" y="809728"/>
                  <a:pt x="4063032" y="793880"/>
                  <a:pt x="4049418" y="783456"/>
                </a:cubicBezTo>
                <a:cubicBezTo>
                  <a:pt x="4035803" y="773032"/>
                  <a:pt x="4017509" y="764630"/>
                  <a:pt x="3994534" y="758248"/>
                </a:cubicBezTo>
                <a:lnTo>
                  <a:pt x="3937098" y="741656"/>
                </a:lnTo>
                <a:cubicBezTo>
                  <a:pt x="3917528" y="736125"/>
                  <a:pt x="3901042" y="729530"/>
                  <a:pt x="3887640" y="721872"/>
                </a:cubicBezTo>
                <a:cubicBezTo>
                  <a:pt x="3874238" y="714214"/>
                  <a:pt x="3863390" y="705599"/>
                  <a:pt x="3855093" y="696026"/>
                </a:cubicBezTo>
                <a:cubicBezTo>
                  <a:pt x="3846797" y="686453"/>
                  <a:pt x="3840734" y="676030"/>
                  <a:pt x="3836905" y="664755"/>
                </a:cubicBezTo>
                <a:cubicBezTo>
                  <a:pt x="3833076" y="653481"/>
                  <a:pt x="3831162" y="641462"/>
                  <a:pt x="3831162" y="628699"/>
                </a:cubicBezTo>
                <a:cubicBezTo>
                  <a:pt x="3831162" y="616360"/>
                  <a:pt x="3833395" y="603703"/>
                  <a:pt x="3837862" y="590727"/>
                </a:cubicBezTo>
                <a:cubicBezTo>
                  <a:pt x="3842330" y="577751"/>
                  <a:pt x="3849882" y="566051"/>
                  <a:pt x="3860518" y="555627"/>
                </a:cubicBezTo>
                <a:cubicBezTo>
                  <a:pt x="3871154" y="545204"/>
                  <a:pt x="3885300" y="536589"/>
                  <a:pt x="3902956" y="529781"/>
                </a:cubicBezTo>
                <a:cubicBezTo>
                  <a:pt x="3920612" y="522974"/>
                  <a:pt x="3942629" y="519571"/>
                  <a:pt x="3969007" y="519571"/>
                </a:cubicBezTo>
                <a:close/>
                <a:moveTo>
                  <a:pt x="139958" y="519571"/>
                </a:moveTo>
                <a:cubicBezTo>
                  <a:pt x="160805" y="519571"/>
                  <a:pt x="181439" y="521379"/>
                  <a:pt x="201861" y="524995"/>
                </a:cubicBezTo>
                <a:cubicBezTo>
                  <a:pt x="222282" y="528611"/>
                  <a:pt x="243767" y="534674"/>
                  <a:pt x="266316" y="543183"/>
                </a:cubicBezTo>
                <a:cubicBezTo>
                  <a:pt x="267167" y="553819"/>
                  <a:pt x="265253" y="562009"/>
                  <a:pt x="260573" y="567753"/>
                </a:cubicBezTo>
                <a:cubicBezTo>
                  <a:pt x="255893" y="573496"/>
                  <a:pt x="249511" y="576368"/>
                  <a:pt x="241427" y="576368"/>
                </a:cubicBezTo>
                <a:cubicBezTo>
                  <a:pt x="237173" y="576368"/>
                  <a:pt x="232068" y="575411"/>
                  <a:pt x="226111" y="573496"/>
                </a:cubicBezTo>
                <a:cubicBezTo>
                  <a:pt x="220155" y="571582"/>
                  <a:pt x="213029" y="569561"/>
                  <a:pt x="204732" y="567434"/>
                </a:cubicBezTo>
                <a:cubicBezTo>
                  <a:pt x="196436" y="565307"/>
                  <a:pt x="186757" y="563286"/>
                  <a:pt x="175695" y="561371"/>
                </a:cubicBezTo>
                <a:cubicBezTo>
                  <a:pt x="164634" y="559457"/>
                  <a:pt x="152083" y="558499"/>
                  <a:pt x="138043" y="558499"/>
                </a:cubicBezTo>
                <a:cubicBezTo>
                  <a:pt x="120600" y="558499"/>
                  <a:pt x="105922" y="560627"/>
                  <a:pt x="94009" y="564881"/>
                </a:cubicBezTo>
                <a:cubicBezTo>
                  <a:pt x="82096" y="569136"/>
                  <a:pt x="72524" y="574666"/>
                  <a:pt x="65291" y="581474"/>
                </a:cubicBezTo>
                <a:cubicBezTo>
                  <a:pt x="58059" y="588281"/>
                  <a:pt x="52953" y="595833"/>
                  <a:pt x="49975" y="604129"/>
                </a:cubicBezTo>
                <a:cubicBezTo>
                  <a:pt x="46997" y="612425"/>
                  <a:pt x="45508" y="620402"/>
                  <a:pt x="45508" y="628060"/>
                </a:cubicBezTo>
                <a:cubicBezTo>
                  <a:pt x="45508" y="645929"/>
                  <a:pt x="51145" y="660288"/>
                  <a:pt x="62419" y="671137"/>
                </a:cubicBezTo>
                <a:cubicBezTo>
                  <a:pt x="73694" y="681986"/>
                  <a:pt x="94009" y="691452"/>
                  <a:pt x="123365" y="699536"/>
                </a:cubicBezTo>
                <a:lnTo>
                  <a:pt x="182077" y="716129"/>
                </a:lnTo>
                <a:cubicBezTo>
                  <a:pt x="217815" y="726339"/>
                  <a:pt x="244087" y="740805"/>
                  <a:pt x="260892" y="759524"/>
                </a:cubicBezTo>
                <a:cubicBezTo>
                  <a:pt x="277697" y="778244"/>
                  <a:pt x="286100" y="801006"/>
                  <a:pt x="286100" y="827809"/>
                </a:cubicBezTo>
                <a:cubicBezTo>
                  <a:pt x="286100" y="845678"/>
                  <a:pt x="283015" y="861952"/>
                  <a:pt x="276846" y="876630"/>
                </a:cubicBezTo>
                <a:cubicBezTo>
                  <a:pt x="270677" y="891308"/>
                  <a:pt x="261424" y="903858"/>
                  <a:pt x="249086" y="914282"/>
                </a:cubicBezTo>
                <a:cubicBezTo>
                  <a:pt x="236748" y="924705"/>
                  <a:pt x="221006" y="932895"/>
                  <a:pt x="201861" y="938852"/>
                </a:cubicBezTo>
                <a:cubicBezTo>
                  <a:pt x="182715" y="944808"/>
                  <a:pt x="160167" y="947786"/>
                  <a:pt x="134214" y="947786"/>
                </a:cubicBezTo>
                <a:cubicBezTo>
                  <a:pt x="114643" y="947786"/>
                  <a:pt x="93584" y="945978"/>
                  <a:pt x="71035" y="942362"/>
                </a:cubicBezTo>
                <a:cubicBezTo>
                  <a:pt x="48486" y="938745"/>
                  <a:pt x="24873" y="932470"/>
                  <a:pt x="197" y="923535"/>
                </a:cubicBezTo>
                <a:cubicBezTo>
                  <a:pt x="-654" y="912899"/>
                  <a:pt x="1261" y="904709"/>
                  <a:pt x="5941" y="898966"/>
                </a:cubicBezTo>
                <a:cubicBezTo>
                  <a:pt x="10621" y="893222"/>
                  <a:pt x="17003" y="890350"/>
                  <a:pt x="25086" y="890350"/>
                </a:cubicBezTo>
                <a:cubicBezTo>
                  <a:pt x="30192" y="890350"/>
                  <a:pt x="36148" y="891308"/>
                  <a:pt x="42955" y="893222"/>
                </a:cubicBezTo>
                <a:cubicBezTo>
                  <a:pt x="49762" y="895137"/>
                  <a:pt x="57739" y="897264"/>
                  <a:pt x="66887" y="899604"/>
                </a:cubicBezTo>
                <a:cubicBezTo>
                  <a:pt x="76034" y="901944"/>
                  <a:pt x="86564" y="904071"/>
                  <a:pt x="98476" y="905986"/>
                </a:cubicBezTo>
                <a:cubicBezTo>
                  <a:pt x="110389" y="907900"/>
                  <a:pt x="124003" y="908857"/>
                  <a:pt x="139319" y="908857"/>
                </a:cubicBezTo>
                <a:cubicBezTo>
                  <a:pt x="157188" y="908857"/>
                  <a:pt x="172611" y="906730"/>
                  <a:pt x="185587" y="902476"/>
                </a:cubicBezTo>
                <a:cubicBezTo>
                  <a:pt x="198563" y="898221"/>
                  <a:pt x="209093" y="892584"/>
                  <a:pt x="217177" y="885564"/>
                </a:cubicBezTo>
                <a:cubicBezTo>
                  <a:pt x="225260" y="878544"/>
                  <a:pt x="231217" y="870248"/>
                  <a:pt x="235046" y="860675"/>
                </a:cubicBezTo>
                <a:cubicBezTo>
                  <a:pt x="238875" y="851103"/>
                  <a:pt x="240789" y="841211"/>
                  <a:pt x="240789" y="831000"/>
                </a:cubicBezTo>
                <a:cubicBezTo>
                  <a:pt x="240789" y="809728"/>
                  <a:pt x="233982" y="793880"/>
                  <a:pt x="220368" y="783456"/>
                </a:cubicBezTo>
                <a:cubicBezTo>
                  <a:pt x="206753" y="773032"/>
                  <a:pt x="188459" y="764630"/>
                  <a:pt x="165485" y="758248"/>
                </a:cubicBezTo>
                <a:lnTo>
                  <a:pt x="108049" y="741656"/>
                </a:lnTo>
                <a:cubicBezTo>
                  <a:pt x="88478" y="736125"/>
                  <a:pt x="71992" y="729530"/>
                  <a:pt x="58590" y="721872"/>
                </a:cubicBezTo>
                <a:cubicBezTo>
                  <a:pt x="45189" y="714214"/>
                  <a:pt x="34340" y="705599"/>
                  <a:pt x="26043" y="696026"/>
                </a:cubicBezTo>
                <a:cubicBezTo>
                  <a:pt x="17747" y="686453"/>
                  <a:pt x="11684" y="676030"/>
                  <a:pt x="7855" y="664755"/>
                </a:cubicBezTo>
                <a:cubicBezTo>
                  <a:pt x="4026" y="653481"/>
                  <a:pt x="2112" y="641462"/>
                  <a:pt x="2112" y="628699"/>
                </a:cubicBezTo>
                <a:cubicBezTo>
                  <a:pt x="2112" y="616360"/>
                  <a:pt x="4345" y="603703"/>
                  <a:pt x="8813" y="590727"/>
                </a:cubicBezTo>
                <a:cubicBezTo>
                  <a:pt x="13280" y="577751"/>
                  <a:pt x="20832" y="566051"/>
                  <a:pt x="31468" y="555627"/>
                </a:cubicBezTo>
                <a:cubicBezTo>
                  <a:pt x="42104" y="545204"/>
                  <a:pt x="56250" y="536589"/>
                  <a:pt x="73907" y="529781"/>
                </a:cubicBezTo>
                <a:cubicBezTo>
                  <a:pt x="91563" y="522974"/>
                  <a:pt x="113580" y="519571"/>
                  <a:pt x="139958" y="519571"/>
                </a:cubicBezTo>
                <a:close/>
                <a:moveTo>
                  <a:pt x="4356628" y="518932"/>
                </a:moveTo>
                <a:cubicBezTo>
                  <a:pt x="4385132" y="518932"/>
                  <a:pt x="4411510" y="524357"/>
                  <a:pt x="4435761" y="535206"/>
                </a:cubicBezTo>
                <a:cubicBezTo>
                  <a:pt x="4460012" y="546055"/>
                  <a:pt x="4480965" y="561052"/>
                  <a:pt x="4498621" y="580197"/>
                </a:cubicBezTo>
                <a:cubicBezTo>
                  <a:pt x="4516278" y="599342"/>
                  <a:pt x="4529998" y="621998"/>
                  <a:pt x="4539784" y="648163"/>
                </a:cubicBezTo>
                <a:cubicBezTo>
                  <a:pt x="4549568" y="674328"/>
                  <a:pt x="4554462" y="702301"/>
                  <a:pt x="4554462" y="732083"/>
                </a:cubicBezTo>
                <a:cubicBezTo>
                  <a:pt x="4554462" y="762290"/>
                  <a:pt x="4549568" y="790476"/>
                  <a:pt x="4539784" y="816641"/>
                </a:cubicBezTo>
                <a:cubicBezTo>
                  <a:pt x="4529998" y="842806"/>
                  <a:pt x="4516278" y="865568"/>
                  <a:pt x="4498621" y="884926"/>
                </a:cubicBezTo>
                <a:cubicBezTo>
                  <a:pt x="4480965" y="904284"/>
                  <a:pt x="4460012" y="919600"/>
                  <a:pt x="4435761" y="930874"/>
                </a:cubicBezTo>
                <a:cubicBezTo>
                  <a:pt x="4411510" y="942149"/>
                  <a:pt x="4385132" y="947786"/>
                  <a:pt x="4356628" y="947786"/>
                </a:cubicBezTo>
                <a:cubicBezTo>
                  <a:pt x="4327696" y="947786"/>
                  <a:pt x="4301000" y="942149"/>
                  <a:pt x="4276536" y="930874"/>
                </a:cubicBezTo>
                <a:cubicBezTo>
                  <a:pt x="4252073" y="919600"/>
                  <a:pt x="4231120" y="904284"/>
                  <a:pt x="4213676" y="884926"/>
                </a:cubicBezTo>
                <a:cubicBezTo>
                  <a:pt x="4196232" y="865568"/>
                  <a:pt x="4182618" y="842806"/>
                  <a:pt x="4172833" y="816641"/>
                </a:cubicBezTo>
                <a:cubicBezTo>
                  <a:pt x="4163048" y="790476"/>
                  <a:pt x="4158155" y="762290"/>
                  <a:pt x="4158155" y="732083"/>
                </a:cubicBezTo>
                <a:cubicBezTo>
                  <a:pt x="4158155" y="702301"/>
                  <a:pt x="4163048" y="674434"/>
                  <a:pt x="4172833" y="648482"/>
                </a:cubicBezTo>
                <a:cubicBezTo>
                  <a:pt x="4182618" y="622530"/>
                  <a:pt x="4196232" y="599981"/>
                  <a:pt x="4213676" y="580835"/>
                </a:cubicBezTo>
                <a:cubicBezTo>
                  <a:pt x="4231120" y="561690"/>
                  <a:pt x="4252073" y="546587"/>
                  <a:pt x="4276536" y="535525"/>
                </a:cubicBezTo>
                <a:cubicBezTo>
                  <a:pt x="4301000" y="524463"/>
                  <a:pt x="4327696" y="518932"/>
                  <a:pt x="4356628" y="518932"/>
                </a:cubicBezTo>
                <a:close/>
                <a:moveTo>
                  <a:pt x="3481906" y="209322"/>
                </a:moveTo>
                <a:cubicBezTo>
                  <a:pt x="3458080" y="218256"/>
                  <a:pt x="3439254" y="230275"/>
                  <a:pt x="3425427" y="245379"/>
                </a:cubicBezTo>
                <a:cubicBezTo>
                  <a:pt x="3411600" y="260482"/>
                  <a:pt x="3404687" y="279734"/>
                  <a:pt x="3404687" y="303134"/>
                </a:cubicBezTo>
                <a:cubicBezTo>
                  <a:pt x="3404687" y="314195"/>
                  <a:pt x="3406708" y="325044"/>
                  <a:pt x="3410749" y="335681"/>
                </a:cubicBezTo>
                <a:cubicBezTo>
                  <a:pt x="3414791" y="346317"/>
                  <a:pt x="3420854" y="355783"/>
                  <a:pt x="3428937" y="364079"/>
                </a:cubicBezTo>
                <a:cubicBezTo>
                  <a:pt x="3437021" y="372376"/>
                  <a:pt x="3446912" y="379076"/>
                  <a:pt x="3458612" y="384182"/>
                </a:cubicBezTo>
                <a:cubicBezTo>
                  <a:pt x="3470312" y="389287"/>
                  <a:pt x="3483608" y="391840"/>
                  <a:pt x="3498498" y="391840"/>
                </a:cubicBezTo>
                <a:cubicBezTo>
                  <a:pt x="3511262" y="391840"/>
                  <a:pt x="3522855" y="390138"/>
                  <a:pt x="3533279" y="386735"/>
                </a:cubicBezTo>
                <a:cubicBezTo>
                  <a:pt x="3543702" y="383331"/>
                  <a:pt x="3553062" y="378651"/>
                  <a:pt x="3561358" y="372695"/>
                </a:cubicBezTo>
                <a:cubicBezTo>
                  <a:pt x="3569655" y="366738"/>
                  <a:pt x="3577100" y="359825"/>
                  <a:pt x="3583695" y="351954"/>
                </a:cubicBezTo>
                <a:cubicBezTo>
                  <a:pt x="3590289" y="344083"/>
                  <a:pt x="3595926" y="335681"/>
                  <a:pt x="3600606" y="326746"/>
                </a:cubicBezTo>
                <a:close/>
                <a:moveTo>
                  <a:pt x="2607901" y="38929"/>
                </a:moveTo>
                <a:cubicBezTo>
                  <a:pt x="2587054" y="38929"/>
                  <a:pt x="2567377" y="43290"/>
                  <a:pt x="2548870" y="52012"/>
                </a:cubicBezTo>
                <a:cubicBezTo>
                  <a:pt x="2530363" y="60733"/>
                  <a:pt x="2514196" y="72859"/>
                  <a:pt x="2500369" y="88388"/>
                </a:cubicBezTo>
                <a:cubicBezTo>
                  <a:pt x="2486542" y="103917"/>
                  <a:pt x="2475587" y="122317"/>
                  <a:pt x="2467503" y="143590"/>
                </a:cubicBezTo>
                <a:cubicBezTo>
                  <a:pt x="2459419" y="164862"/>
                  <a:pt x="2455378" y="188049"/>
                  <a:pt x="2455378" y="213151"/>
                </a:cubicBezTo>
                <a:cubicBezTo>
                  <a:pt x="2455378" y="238678"/>
                  <a:pt x="2459419" y="262290"/>
                  <a:pt x="2467503" y="283988"/>
                </a:cubicBezTo>
                <a:cubicBezTo>
                  <a:pt x="2475587" y="305686"/>
                  <a:pt x="2486436" y="324406"/>
                  <a:pt x="2500050" y="340148"/>
                </a:cubicBezTo>
                <a:cubicBezTo>
                  <a:pt x="2513664" y="355889"/>
                  <a:pt x="2529725" y="368121"/>
                  <a:pt x="2548232" y="376843"/>
                </a:cubicBezTo>
                <a:cubicBezTo>
                  <a:pt x="2566739" y="385565"/>
                  <a:pt x="2586416" y="389925"/>
                  <a:pt x="2607263" y="389925"/>
                </a:cubicBezTo>
                <a:cubicBezTo>
                  <a:pt x="2628110" y="389925"/>
                  <a:pt x="2647787" y="385352"/>
                  <a:pt x="2666295" y="376205"/>
                </a:cubicBezTo>
                <a:cubicBezTo>
                  <a:pt x="2684802" y="367057"/>
                  <a:pt x="2700968" y="354613"/>
                  <a:pt x="2714796" y="338871"/>
                </a:cubicBezTo>
                <a:cubicBezTo>
                  <a:pt x="2728623" y="323130"/>
                  <a:pt x="2739578" y="304516"/>
                  <a:pt x="2747662" y="283031"/>
                </a:cubicBezTo>
                <a:cubicBezTo>
                  <a:pt x="2755745" y="261546"/>
                  <a:pt x="2759787" y="238252"/>
                  <a:pt x="2759787" y="213151"/>
                </a:cubicBezTo>
                <a:cubicBezTo>
                  <a:pt x="2759787" y="188475"/>
                  <a:pt x="2755745" y="165501"/>
                  <a:pt x="2747662" y="144228"/>
                </a:cubicBezTo>
                <a:cubicBezTo>
                  <a:pt x="2739578" y="122956"/>
                  <a:pt x="2728623" y="104555"/>
                  <a:pt x="2714796" y="89026"/>
                </a:cubicBezTo>
                <a:cubicBezTo>
                  <a:pt x="2700968" y="73497"/>
                  <a:pt x="2684802" y="61265"/>
                  <a:pt x="2666295" y="52331"/>
                </a:cubicBezTo>
                <a:cubicBezTo>
                  <a:pt x="2647787" y="43396"/>
                  <a:pt x="2628323" y="38929"/>
                  <a:pt x="2607901" y="38929"/>
                </a:cubicBezTo>
                <a:close/>
                <a:moveTo>
                  <a:pt x="617177" y="38929"/>
                </a:moveTo>
                <a:cubicBezTo>
                  <a:pt x="596329" y="38929"/>
                  <a:pt x="576652" y="43290"/>
                  <a:pt x="558145" y="52012"/>
                </a:cubicBezTo>
                <a:cubicBezTo>
                  <a:pt x="539638" y="60733"/>
                  <a:pt x="523471" y="72859"/>
                  <a:pt x="509644" y="88388"/>
                </a:cubicBezTo>
                <a:cubicBezTo>
                  <a:pt x="495817" y="103917"/>
                  <a:pt x="484862" y="122317"/>
                  <a:pt x="476778" y="143590"/>
                </a:cubicBezTo>
                <a:cubicBezTo>
                  <a:pt x="468694" y="164862"/>
                  <a:pt x="464653" y="188049"/>
                  <a:pt x="464653" y="213151"/>
                </a:cubicBezTo>
                <a:cubicBezTo>
                  <a:pt x="464653" y="238678"/>
                  <a:pt x="468694" y="262290"/>
                  <a:pt x="476778" y="283988"/>
                </a:cubicBezTo>
                <a:cubicBezTo>
                  <a:pt x="484862" y="305686"/>
                  <a:pt x="495711" y="324406"/>
                  <a:pt x="509325" y="340148"/>
                </a:cubicBezTo>
                <a:cubicBezTo>
                  <a:pt x="522939" y="355889"/>
                  <a:pt x="539000" y="368121"/>
                  <a:pt x="557507" y="376843"/>
                </a:cubicBezTo>
                <a:cubicBezTo>
                  <a:pt x="576014" y="385565"/>
                  <a:pt x="595691" y="389925"/>
                  <a:pt x="616538" y="389925"/>
                </a:cubicBezTo>
                <a:cubicBezTo>
                  <a:pt x="637385" y="389925"/>
                  <a:pt x="657062" y="385352"/>
                  <a:pt x="675569" y="376205"/>
                </a:cubicBezTo>
                <a:cubicBezTo>
                  <a:pt x="694076" y="367057"/>
                  <a:pt x="710244" y="354613"/>
                  <a:pt x="724071" y="338871"/>
                </a:cubicBezTo>
                <a:cubicBezTo>
                  <a:pt x="737898" y="323130"/>
                  <a:pt x="748853" y="304516"/>
                  <a:pt x="756937" y="283031"/>
                </a:cubicBezTo>
                <a:cubicBezTo>
                  <a:pt x="765020" y="261546"/>
                  <a:pt x="769062" y="238252"/>
                  <a:pt x="769062" y="213151"/>
                </a:cubicBezTo>
                <a:cubicBezTo>
                  <a:pt x="769062" y="188475"/>
                  <a:pt x="765020" y="165501"/>
                  <a:pt x="756937" y="144228"/>
                </a:cubicBezTo>
                <a:cubicBezTo>
                  <a:pt x="748853" y="122956"/>
                  <a:pt x="737898" y="104555"/>
                  <a:pt x="724071" y="89026"/>
                </a:cubicBezTo>
                <a:cubicBezTo>
                  <a:pt x="710244" y="73497"/>
                  <a:pt x="694076" y="61265"/>
                  <a:pt x="675569" y="52331"/>
                </a:cubicBezTo>
                <a:cubicBezTo>
                  <a:pt x="657062" y="43396"/>
                  <a:pt x="637598" y="38929"/>
                  <a:pt x="617177" y="38929"/>
                </a:cubicBezTo>
                <a:close/>
                <a:moveTo>
                  <a:pt x="2093189" y="7020"/>
                </a:moveTo>
                <a:lnTo>
                  <a:pt x="2388664" y="7020"/>
                </a:lnTo>
                <a:cubicBezTo>
                  <a:pt x="2389090" y="9148"/>
                  <a:pt x="2389515" y="11700"/>
                  <a:pt x="2389941" y="14678"/>
                </a:cubicBezTo>
                <a:cubicBezTo>
                  <a:pt x="2390366" y="17657"/>
                  <a:pt x="2390579" y="21273"/>
                  <a:pt x="2390579" y="25527"/>
                </a:cubicBezTo>
                <a:cubicBezTo>
                  <a:pt x="2390579" y="33186"/>
                  <a:pt x="2388877" y="38504"/>
                  <a:pt x="2385473" y="41482"/>
                </a:cubicBezTo>
                <a:cubicBezTo>
                  <a:pt x="2382070" y="44460"/>
                  <a:pt x="2377390" y="45949"/>
                  <a:pt x="2371434" y="45949"/>
                </a:cubicBezTo>
                <a:lnTo>
                  <a:pt x="2254648" y="45949"/>
                </a:lnTo>
                <a:lnTo>
                  <a:pt x="2254648" y="408432"/>
                </a:lnTo>
                <a:cubicBezTo>
                  <a:pt x="2254648" y="413538"/>
                  <a:pt x="2252840" y="417686"/>
                  <a:pt x="2249223" y="420877"/>
                </a:cubicBezTo>
                <a:cubicBezTo>
                  <a:pt x="2245607" y="424068"/>
                  <a:pt x="2239544" y="425663"/>
                  <a:pt x="2231035" y="425663"/>
                </a:cubicBezTo>
                <a:cubicBezTo>
                  <a:pt x="2227206" y="425663"/>
                  <a:pt x="2223377" y="425450"/>
                  <a:pt x="2219548" y="425025"/>
                </a:cubicBezTo>
                <a:cubicBezTo>
                  <a:pt x="2215719" y="424600"/>
                  <a:pt x="2212741" y="423961"/>
                  <a:pt x="2210614" y="423110"/>
                </a:cubicBezTo>
                <a:lnTo>
                  <a:pt x="2210614" y="45949"/>
                </a:lnTo>
                <a:lnTo>
                  <a:pt x="2077235" y="45949"/>
                </a:lnTo>
                <a:cubicBezTo>
                  <a:pt x="2076384" y="43822"/>
                  <a:pt x="2075746" y="41163"/>
                  <a:pt x="2075321" y="37972"/>
                </a:cubicBezTo>
                <a:cubicBezTo>
                  <a:pt x="2074895" y="34781"/>
                  <a:pt x="2074682" y="31271"/>
                  <a:pt x="2074682" y="27442"/>
                </a:cubicBezTo>
                <a:cubicBezTo>
                  <a:pt x="2074682" y="18933"/>
                  <a:pt x="2076278" y="13402"/>
                  <a:pt x="2079469" y="10849"/>
                </a:cubicBezTo>
                <a:cubicBezTo>
                  <a:pt x="2082660" y="8297"/>
                  <a:pt x="2087233" y="7020"/>
                  <a:pt x="2093189" y="7020"/>
                </a:cubicBezTo>
                <a:close/>
                <a:moveTo>
                  <a:pt x="2903100" y="5744"/>
                </a:moveTo>
                <a:cubicBezTo>
                  <a:pt x="2914587" y="5744"/>
                  <a:pt x="2922990" y="7233"/>
                  <a:pt x="2928308" y="10211"/>
                </a:cubicBezTo>
                <a:cubicBezTo>
                  <a:pt x="2933626" y="13189"/>
                  <a:pt x="2937987" y="17657"/>
                  <a:pt x="2941390" y="23613"/>
                </a:cubicBezTo>
                <a:lnTo>
                  <a:pt x="3155817" y="363760"/>
                </a:lnTo>
                <a:lnTo>
                  <a:pt x="3155817" y="21698"/>
                </a:lnTo>
                <a:cubicBezTo>
                  <a:pt x="3155817" y="17018"/>
                  <a:pt x="3157626" y="13189"/>
                  <a:pt x="3161242" y="10211"/>
                </a:cubicBezTo>
                <a:cubicBezTo>
                  <a:pt x="3164858" y="7233"/>
                  <a:pt x="3170283" y="5744"/>
                  <a:pt x="3177515" y="5744"/>
                </a:cubicBezTo>
                <a:cubicBezTo>
                  <a:pt x="3181344" y="5744"/>
                  <a:pt x="3184960" y="5957"/>
                  <a:pt x="3188364" y="6382"/>
                </a:cubicBezTo>
                <a:cubicBezTo>
                  <a:pt x="3191768" y="6808"/>
                  <a:pt x="3194533" y="7446"/>
                  <a:pt x="3196660" y="8297"/>
                </a:cubicBezTo>
                <a:lnTo>
                  <a:pt x="3196660" y="419920"/>
                </a:lnTo>
                <a:cubicBezTo>
                  <a:pt x="3193257" y="421196"/>
                  <a:pt x="3189428" y="422153"/>
                  <a:pt x="3185173" y="422791"/>
                </a:cubicBezTo>
                <a:cubicBezTo>
                  <a:pt x="3180919" y="423430"/>
                  <a:pt x="3176664" y="423749"/>
                  <a:pt x="3172410" y="423749"/>
                </a:cubicBezTo>
                <a:cubicBezTo>
                  <a:pt x="3161774" y="423749"/>
                  <a:pt x="3154222" y="422366"/>
                  <a:pt x="3149754" y="419601"/>
                </a:cubicBezTo>
                <a:cubicBezTo>
                  <a:pt x="3145288" y="416835"/>
                  <a:pt x="3141352" y="412687"/>
                  <a:pt x="3137948" y="407156"/>
                </a:cubicBezTo>
                <a:lnTo>
                  <a:pt x="2919692" y="61265"/>
                </a:lnTo>
                <a:lnTo>
                  <a:pt x="2919692" y="408432"/>
                </a:lnTo>
                <a:cubicBezTo>
                  <a:pt x="2919692" y="413112"/>
                  <a:pt x="2917884" y="417048"/>
                  <a:pt x="2914268" y="420239"/>
                </a:cubicBezTo>
                <a:cubicBezTo>
                  <a:pt x="2910652" y="423430"/>
                  <a:pt x="2905014" y="425025"/>
                  <a:pt x="2897356" y="425025"/>
                </a:cubicBezTo>
                <a:cubicBezTo>
                  <a:pt x="2893528" y="425025"/>
                  <a:pt x="2889805" y="424812"/>
                  <a:pt x="2886188" y="424387"/>
                </a:cubicBezTo>
                <a:cubicBezTo>
                  <a:pt x="2882572" y="423961"/>
                  <a:pt x="2879700" y="423323"/>
                  <a:pt x="2877573" y="422472"/>
                </a:cubicBezTo>
                <a:lnTo>
                  <a:pt x="2877573" y="10211"/>
                </a:lnTo>
                <a:cubicBezTo>
                  <a:pt x="2885656" y="7233"/>
                  <a:pt x="2894166" y="5744"/>
                  <a:pt x="2903100" y="5744"/>
                </a:cubicBezTo>
                <a:close/>
                <a:moveTo>
                  <a:pt x="1729611" y="5744"/>
                </a:moveTo>
                <a:cubicBezTo>
                  <a:pt x="1733440" y="5744"/>
                  <a:pt x="1737269" y="5957"/>
                  <a:pt x="1741098" y="6382"/>
                </a:cubicBezTo>
                <a:cubicBezTo>
                  <a:pt x="1744927" y="6808"/>
                  <a:pt x="1747905" y="7446"/>
                  <a:pt x="1750032" y="8297"/>
                </a:cubicBezTo>
                <a:lnTo>
                  <a:pt x="1750032" y="194006"/>
                </a:lnTo>
                <a:lnTo>
                  <a:pt x="1979775" y="194006"/>
                </a:lnTo>
                <a:lnTo>
                  <a:pt x="1979775" y="22975"/>
                </a:lnTo>
                <a:cubicBezTo>
                  <a:pt x="1979775" y="17869"/>
                  <a:pt x="1981583" y="13721"/>
                  <a:pt x="1985200" y="10530"/>
                </a:cubicBezTo>
                <a:cubicBezTo>
                  <a:pt x="1988816" y="7339"/>
                  <a:pt x="1994879" y="5744"/>
                  <a:pt x="2003388" y="5744"/>
                </a:cubicBezTo>
                <a:cubicBezTo>
                  <a:pt x="2007217" y="5744"/>
                  <a:pt x="2011046" y="5957"/>
                  <a:pt x="2014875" y="6382"/>
                </a:cubicBezTo>
                <a:cubicBezTo>
                  <a:pt x="2018704" y="6808"/>
                  <a:pt x="2021682" y="7446"/>
                  <a:pt x="2023809" y="8297"/>
                </a:cubicBezTo>
                <a:lnTo>
                  <a:pt x="2023809" y="408432"/>
                </a:lnTo>
                <a:cubicBezTo>
                  <a:pt x="2023809" y="413538"/>
                  <a:pt x="2022001" y="417686"/>
                  <a:pt x="2018385" y="420877"/>
                </a:cubicBezTo>
                <a:cubicBezTo>
                  <a:pt x="2014768" y="424068"/>
                  <a:pt x="2008706" y="425663"/>
                  <a:pt x="2000197" y="425663"/>
                </a:cubicBezTo>
                <a:cubicBezTo>
                  <a:pt x="1996368" y="425663"/>
                  <a:pt x="1992539" y="425450"/>
                  <a:pt x="1988710" y="425025"/>
                </a:cubicBezTo>
                <a:cubicBezTo>
                  <a:pt x="1984881" y="424600"/>
                  <a:pt x="1981902" y="423961"/>
                  <a:pt x="1979775" y="423110"/>
                </a:cubicBezTo>
                <a:lnTo>
                  <a:pt x="1979775" y="232934"/>
                </a:lnTo>
                <a:lnTo>
                  <a:pt x="1750032" y="232934"/>
                </a:lnTo>
                <a:lnTo>
                  <a:pt x="1750032" y="408432"/>
                </a:lnTo>
                <a:cubicBezTo>
                  <a:pt x="1750032" y="413538"/>
                  <a:pt x="1748224" y="417686"/>
                  <a:pt x="1744608" y="420877"/>
                </a:cubicBezTo>
                <a:cubicBezTo>
                  <a:pt x="1740991" y="424068"/>
                  <a:pt x="1734929" y="425663"/>
                  <a:pt x="1726420" y="425663"/>
                </a:cubicBezTo>
                <a:cubicBezTo>
                  <a:pt x="1722591" y="425663"/>
                  <a:pt x="1718762" y="425450"/>
                  <a:pt x="1714933" y="425025"/>
                </a:cubicBezTo>
                <a:cubicBezTo>
                  <a:pt x="1711104" y="424600"/>
                  <a:pt x="1708125" y="423961"/>
                  <a:pt x="1705998" y="423110"/>
                </a:cubicBezTo>
                <a:lnTo>
                  <a:pt x="1705998" y="22975"/>
                </a:lnTo>
                <a:cubicBezTo>
                  <a:pt x="1705998" y="17869"/>
                  <a:pt x="1707806" y="13721"/>
                  <a:pt x="1711423" y="10530"/>
                </a:cubicBezTo>
                <a:cubicBezTo>
                  <a:pt x="1715039" y="7339"/>
                  <a:pt x="1721102" y="5744"/>
                  <a:pt x="1729611" y="5744"/>
                </a:cubicBezTo>
                <a:close/>
                <a:moveTo>
                  <a:pt x="901526" y="5744"/>
                </a:moveTo>
                <a:cubicBezTo>
                  <a:pt x="905355" y="5744"/>
                  <a:pt x="909184" y="5957"/>
                  <a:pt x="913013" y="6382"/>
                </a:cubicBezTo>
                <a:cubicBezTo>
                  <a:pt x="916842" y="6808"/>
                  <a:pt x="919821" y="7446"/>
                  <a:pt x="921948" y="8297"/>
                </a:cubicBezTo>
                <a:lnTo>
                  <a:pt x="921948" y="253356"/>
                </a:lnTo>
                <a:cubicBezTo>
                  <a:pt x="921948" y="273352"/>
                  <a:pt x="924500" y="291753"/>
                  <a:pt x="929606" y="308558"/>
                </a:cubicBezTo>
                <a:cubicBezTo>
                  <a:pt x="934711" y="325363"/>
                  <a:pt x="942263" y="339722"/>
                  <a:pt x="952261" y="351635"/>
                </a:cubicBezTo>
                <a:cubicBezTo>
                  <a:pt x="962259" y="363548"/>
                  <a:pt x="974704" y="372801"/>
                  <a:pt x="989594" y="379396"/>
                </a:cubicBezTo>
                <a:cubicBezTo>
                  <a:pt x="1004485" y="385990"/>
                  <a:pt x="1021716" y="389287"/>
                  <a:pt x="1041287" y="389287"/>
                </a:cubicBezTo>
                <a:cubicBezTo>
                  <a:pt x="1060006" y="389287"/>
                  <a:pt x="1076918" y="385990"/>
                  <a:pt x="1092021" y="379396"/>
                </a:cubicBezTo>
                <a:cubicBezTo>
                  <a:pt x="1107125" y="372801"/>
                  <a:pt x="1119889" y="363654"/>
                  <a:pt x="1130312" y="351954"/>
                </a:cubicBezTo>
                <a:cubicBezTo>
                  <a:pt x="1140736" y="340254"/>
                  <a:pt x="1148713" y="326002"/>
                  <a:pt x="1154244" y="309196"/>
                </a:cubicBezTo>
                <a:cubicBezTo>
                  <a:pt x="1159774" y="292391"/>
                  <a:pt x="1162540" y="273778"/>
                  <a:pt x="1162540" y="253356"/>
                </a:cubicBezTo>
                <a:lnTo>
                  <a:pt x="1162540" y="22975"/>
                </a:lnTo>
                <a:cubicBezTo>
                  <a:pt x="1162540" y="17869"/>
                  <a:pt x="1164242" y="13721"/>
                  <a:pt x="1167645" y="10530"/>
                </a:cubicBezTo>
                <a:cubicBezTo>
                  <a:pt x="1171049" y="7339"/>
                  <a:pt x="1177005" y="5744"/>
                  <a:pt x="1185514" y="5744"/>
                </a:cubicBezTo>
                <a:cubicBezTo>
                  <a:pt x="1189343" y="5744"/>
                  <a:pt x="1193172" y="5957"/>
                  <a:pt x="1197001" y="6382"/>
                </a:cubicBezTo>
                <a:cubicBezTo>
                  <a:pt x="1200831" y="6808"/>
                  <a:pt x="1203809" y="7446"/>
                  <a:pt x="1205936" y="8297"/>
                </a:cubicBezTo>
                <a:lnTo>
                  <a:pt x="1205936" y="250803"/>
                </a:lnTo>
                <a:cubicBezTo>
                  <a:pt x="1205936" y="275479"/>
                  <a:pt x="1202426" y="298666"/>
                  <a:pt x="1195406" y="320364"/>
                </a:cubicBezTo>
                <a:cubicBezTo>
                  <a:pt x="1188386" y="342062"/>
                  <a:pt x="1177962" y="360995"/>
                  <a:pt x="1164135" y="377162"/>
                </a:cubicBezTo>
                <a:cubicBezTo>
                  <a:pt x="1150308" y="393329"/>
                  <a:pt x="1133078" y="406092"/>
                  <a:pt x="1112443" y="415452"/>
                </a:cubicBezTo>
                <a:cubicBezTo>
                  <a:pt x="1091809" y="424812"/>
                  <a:pt x="1068090" y="429492"/>
                  <a:pt x="1041287" y="429492"/>
                </a:cubicBezTo>
                <a:cubicBezTo>
                  <a:pt x="1014058" y="429492"/>
                  <a:pt x="990233" y="424812"/>
                  <a:pt x="969811" y="415452"/>
                </a:cubicBezTo>
                <a:cubicBezTo>
                  <a:pt x="949389" y="406092"/>
                  <a:pt x="932371" y="393329"/>
                  <a:pt x="918757" y="377162"/>
                </a:cubicBezTo>
                <a:cubicBezTo>
                  <a:pt x="905143" y="360995"/>
                  <a:pt x="894932" y="342062"/>
                  <a:pt x="888125" y="320364"/>
                </a:cubicBezTo>
                <a:cubicBezTo>
                  <a:pt x="881317" y="298666"/>
                  <a:pt x="877914" y="275267"/>
                  <a:pt x="877914" y="250165"/>
                </a:cubicBezTo>
                <a:lnTo>
                  <a:pt x="877914" y="22975"/>
                </a:lnTo>
                <a:cubicBezTo>
                  <a:pt x="877914" y="17869"/>
                  <a:pt x="879722" y="13721"/>
                  <a:pt x="883338" y="10530"/>
                </a:cubicBezTo>
                <a:cubicBezTo>
                  <a:pt x="886955" y="7339"/>
                  <a:pt x="893017" y="5744"/>
                  <a:pt x="901526" y="5744"/>
                </a:cubicBezTo>
                <a:close/>
                <a:moveTo>
                  <a:pt x="53211" y="5744"/>
                </a:moveTo>
                <a:cubicBezTo>
                  <a:pt x="57040" y="5744"/>
                  <a:pt x="60869" y="5957"/>
                  <a:pt x="64698" y="6382"/>
                </a:cubicBezTo>
                <a:cubicBezTo>
                  <a:pt x="68527" y="6808"/>
                  <a:pt x="71505" y="7446"/>
                  <a:pt x="73632" y="8297"/>
                </a:cubicBezTo>
                <a:lnTo>
                  <a:pt x="73632" y="194006"/>
                </a:lnTo>
                <a:lnTo>
                  <a:pt x="303375" y="194006"/>
                </a:lnTo>
                <a:lnTo>
                  <a:pt x="303375" y="22975"/>
                </a:lnTo>
                <a:cubicBezTo>
                  <a:pt x="303375" y="17869"/>
                  <a:pt x="305184" y="13721"/>
                  <a:pt x="308800" y="10530"/>
                </a:cubicBezTo>
                <a:cubicBezTo>
                  <a:pt x="312416" y="7339"/>
                  <a:pt x="318479" y="5744"/>
                  <a:pt x="326988" y="5744"/>
                </a:cubicBezTo>
                <a:cubicBezTo>
                  <a:pt x="330817" y="5744"/>
                  <a:pt x="334646" y="5957"/>
                  <a:pt x="338475" y="6382"/>
                </a:cubicBezTo>
                <a:cubicBezTo>
                  <a:pt x="342304" y="6808"/>
                  <a:pt x="345282" y="7446"/>
                  <a:pt x="347409" y="8297"/>
                </a:cubicBezTo>
                <a:lnTo>
                  <a:pt x="347409" y="408432"/>
                </a:lnTo>
                <a:cubicBezTo>
                  <a:pt x="347409" y="413538"/>
                  <a:pt x="345601" y="417686"/>
                  <a:pt x="341985" y="420877"/>
                </a:cubicBezTo>
                <a:cubicBezTo>
                  <a:pt x="338369" y="424068"/>
                  <a:pt x="332306" y="425663"/>
                  <a:pt x="323797" y="425663"/>
                </a:cubicBezTo>
                <a:cubicBezTo>
                  <a:pt x="319968" y="425663"/>
                  <a:pt x="316139" y="425450"/>
                  <a:pt x="312310" y="425025"/>
                </a:cubicBezTo>
                <a:cubicBezTo>
                  <a:pt x="308481" y="424600"/>
                  <a:pt x="305503" y="423961"/>
                  <a:pt x="303375" y="423110"/>
                </a:cubicBezTo>
                <a:lnTo>
                  <a:pt x="303375" y="232934"/>
                </a:lnTo>
                <a:lnTo>
                  <a:pt x="73632" y="232934"/>
                </a:lnTo>
                <a:lnTo>
                  <a:pt x="73632" y="408432"/>
                </a:lnTo>
                <a:cubicBezTo>
                  <a:pt x="73632" y="413538"/>
                  <a:pt x="71824" y="417686"/>
                  <a:pt x="68208" y="420877"/>
                </a:cubicBezTo>
                <a:cubicBezTo>
                  <a:pt x="64592" y="424068"/>
                  <a:pt x="58529" y="425663"/>
                  <a:pt x="50020" y="425663"/>
                </a:cubicBezTo>
                <a:cubicBezTo>
                  <a:pt x="46191" y="425663"/>
                  <a:pt x="42362" y="425450"/>
                  <a:pt x="38533" y="425025"/>
                </a:cubicBezTo>
                <a:cubicBezTo>
                  <a:pt x="34704" y="424600"/>
                  <a:pt x="31726" y="423961"/>
                  <a:pt x="29598" y="423110"/>
                </a:cubicBezTo>
                <a:lnTo>
                  <a:pt x="29598" y="22975"/>
                </a:lnTo>
                <a:cubicBezTo>
                  <a:pt x="29598" y="17869"/>
                  <a:pt x="31406" y="13721"/>
                  <a:pt x="35023" y="10530"/>
                </a:cubicBezTo>
                <a:cubicBezTo>
                  <a:pt x="38639" y="7339"/>
                  <a:pt x="44702" y="5744"/>
                  <a:pt x="53211" y="5744"/>
                </a:cubicBezTo>
                <a:close/>
                <a:moveTo>
                  <a:pt x="1472560" y="1277"/>
                </a:moveTo>
                <a:cubicBezTo>
                  <a:pt x="1484472" y="1277"/>
                  <a:pt x="1495747" y="1809"/>
                  <a:pt x="1506383" y="2872"/>
                </a:cubicBezTo>
                <a:cubicBezTo>
                  <a:pt x="1517019" y="3936"/>
                  <a:pt x="1527762" y="5638"/>
                  <a:pt x="1538611" y="7978"/>
                </a:cubicBezTo>
                <a:cubicBezTo>
                  <a:pt x="1549460" y="10318"/>
                  <a:pt x="1560522" y="13615"/>
                  <a:pt x="1571796" y="17869"/>
                </a:cubicBezTo>
                <a:cubicBezTo>
                  <a:pt x="1583070" y="22124"/>
                  <a:pt x="1595089" y="27442"/>
                  <a:pt x="1607853" y="33824"/>
                </a:cubicBezTo>
                <a:cubicBezTo>
                  <a:pt x="1608704" y="43609"/>
                  <a:pt x="1607534" y="51480"/>
                  <a:pt x="1604343" y="57436"/>
                </a:cubicBezTo>
                <a:cubicBezTo>
                  <a:pt x="1601152" y="63392"/>
                  <a:pt x="1595302" y="66371"/>
                  <a:pt x="1586793" y="66371"/>
                </a:cubicBezTo>
                <a:cubicBezTo>
                  <a:pt x="1582964" y="66371"/>
                  <a:pt x="1578390" y="65094"/>
                  <a:pt x="1573072" y="62542"/>
                </a:cubicBezTo>
                <a:cubicBezTo>
                  <a:pt x="1567754" y="59989"/>
                  <a:pt x="1560840" y="57117"/>
                  <a:pt x="1552331" y="53926"/>
                </a:cubicBezTo>
                <a:cubicBezTo>
                  <a:pt x="1543822" y="50735"/>
                  <a:pt x="1533293" y="47757"/>
                  <a:pt x="1520742" y="44992"/>
                </a:cubicBezTo>
                <a:cubicBezTo>
                  <a:pt x="1508191" y="42226"/>
                  <a:pt x="1492343" y="40844"/>
                  <a:pt x="1473198" y="40844"/>
                </a:cubicBezTo>
                <a:cubicBezTo>
                  <a:pt x="1450223" y="40844"/>
                  <a:pt x="1428845" y="45205"/>
                  <a:pt x="1409061" y="53926"/>
                </a:cubicBezTo>
                <a:cubicBezTo>
                  <a:pt x="1389278" y="62648"/>
                  <a:pt x="1372153" y="74667"/>
                  <a:pt x="1357688" y="89983"/>
                </a:cubicBezTo>
                <a:cubicBezTo>
                  <a:pt x="1343223" y="105299"/>
                  <a:pt x="1331948" y="123487"/>
                  <a:pt x="1323865" y="144547"/>
                </a:cubicBezTo>
                <a:cubicBezTo>
                  <a:pt x="1315781" y="165607"/>
                  <a:pt x="1311739" y="188475"/>
                  <a:pt x="1311739" y="213151"/>
                </a:cubicBezTo>
                <a:cubicBezTo>
                  <a:pt x="1311739" y="237827"/>
                  <a:pt x="1315781" y="260908"/>
                  <a:pt x="1323865" y="282393"/>
                </a:cubicBezTo>
                <a:cubicBezTo>
                  <a:pt x="1331948" y="303878"/>
                  <a:pt x="1343223" y="322598"/>
                  <a:pt x="1357688" y="338552"/>
                </a:cubicBezTo>
                <a:cubicBezTo>
                  <a:pt x="1372153" y="354507"/>
                  <a:pt x="1389384" y="367057"/>
                  <a:pt x="1409380" y="376205"/>
                </a:cubicBezTo>
                <a:cubicBezTo>
                  <a:pt x="1429376" y="385352"/>
                  <a:pt x="1451287" y="389925"/>
                  <a:pt x="1475112" y="389925"/>
                </a:cubicBezTo>
                <a:cubicBezTo>
                  <a:pt x="1496810" y="389925"/>
                  <a:pt x="1515849" y="387266"/>
                  <a:pt x="1532229" y="381948"/>
                </a:cubicBezTo>
                <a:cubicBezTo>
                  <a:pt x="1548609" y="376630"/>
                  <a:pt x="1563606" y="370142"/>
                  <a:pt x="1577220" y="362484"/>
                </a:cubicBezTo>
                <a:lnTo>
                  <a:pt x="1577220" y="239316"/>
                </a:lnTo>
                <a:lnTo>
                  <a:pt x="1472560" y="239316"/>
                </a:lnTo>
                <a:cubicBezTo>
                  <a:pt x="1467454" y="239316"/>
                  <a:pt x="1463306" y="237827"/>
                  <a:pt x="1460115" y="234849"/>
                </a:cubicBezTo>
                <a:cubicBezTo>
                  <a:pt x="1456924" y="231871"/>
                  <a:pt x="1455329" y="226340"/>
                  <a:pt x="1455329" y="218256"/>
                </a:cubicBezTo>
                <a:cubicBezTo>
                  <a:pt x="1455329" y="214853"/>
                  <a:pt x="1455542" y="211449"/>
                  <a:pt x="1455967" y="208046"/>
                </a:cubicBezTo>
                <a:cubicBezTo>
                  <a:pt x="1456392" y="204642"/>
                  <a:pt x="1456818" y="201876"/>
                  <a:pt x="1457243" y="199749"/>
                </a:cubicBezTo>
                <a:lnTo>
                  <a:pt x="1599557" y="199749"/>
                </a:lnTo>
                <a:cubicBezTo>
                  <a:pt x="1608066" y="199749"/>
                  <a:pt x="1613490" y="201451"/>
                  <a:pt x="1615830" y="204855"/>
                </a:cubicBezTo>
                <a:cubicBezTo>
                  <a:pt x="1618170" y="208258"/>
                  <a:pt x="1619340" y="212513"/>
                  <a:pt x="1619340" y="217618"/>
                </a:cubicBezTo>
                <a:lnTo>
                  <a:pt x="1619340" y="386096"/>
                </a:lnTo>
                <a:cubicBezTo>
                  <a:pt x="1607853" y="392904"/>
                  <a:pt x="1596791" y="398966"/>
                  <a:pt x="1586155" y="404284"/>
                </a:cubicBezTo>
                <a:cubicBezTo>
                  <a:pt x="1575518" y="409602"/>
                  <a:pt x="1564457" y="414070"/>
                  <a:pt x="1552970" y="417686"/>
                </a:cubicBezTo>
                <a:cubicBezTo>
                  <a:pt x="1541483" y="421302"/>
                  <a:pt x="1529357" y="424068"/>
                  <a:pt x="1516594" y="425982"/>
                </a:cubicBezTo>
                <a:cubicBezTo>
                  <a:pt x="1503830" y="427897"/>
                  <a:pt x="1489577" y="428854"/>
                  <a:pt x="1473836" y="428854"/>
                </a:cubicBezTo>
                <a:cubicBezTo>
                  <a:pt x="1442353" y="428854"/>
                  <a:pt x="1413847" y="423110"/>
                  <a:pt x="1388321" y="411623"/>
                </a:cubicBezTo>
                <a:cubicBezTo>
                  <a:pt x="1362793" y="400136"/>
                  <a:pt x="1340989" y="384607"/>
                  <a:pt x="1322908" y="365037"/>
                </a:cubicBezTo>
                <a:cubicBezTo>
                  <a:pt x="1304826" y="345466"/>
                  <a:pt x="1290892" y="322598"/>
                  <a:pt x="1281107" y="296433"/>
                </a:cubicBezTo>
                <a:cubicBezTo>
                  <a:pt x="1271322" y="270268"/>
                  <a:pt x="1266429" y="242507"/>
                  <a:pt x="1266429" y="213151"/>
                </a:cubicBezTo>
                <a:cubicBezTo>
                  <a:pt x="1266429" y="183795"/>
                  <a:pt x="1271428" y="156247"/>
                  <a:pt x="1281426" y="130507"/>
                </a:cubicBezTo>
                <a:cubicBezTo>
                  <a:pt x="1291424" y="104768"/>
                  <a:pt x="1305464" y="82325"/>
                  <a:pt x="1323546" y="63180"/>
                </a:cubicBezTo>
                <a:cubicBezTo>
                  <a:pt x="1341627" y="44035"/>
                  <a:pt x="1363325" y="28931"/>
                  <a:pt x="1388640" y="17869"/>
                </a:cubicBezTo>
                <a:cubicBezTo>
                  <a:pt x="1413954" y="6808"/>
                  <a:pt x="1441927" y="1277"/>
                  <a:pt x="1472560" y="1277"/>
                </a:cubicBezTo>
                <a:close/>
                <a:moveTo>
                  <a:pt x="3536789" y="0"/>
                </a:moveTo>
                <a:cubicBezTo>
                  <a:pt x="3558061" y="0"/>
                  <a:pt x="3577313" y="2553"/>
                  <a:pt x="3594544" y="7659"/>
                </a:cubicBezTo>
                <a:cubicBezTo>
                  <a:pt x="3611774" y="12764"/>
                  <a:pt x="3626771" y="18933"/>
                  <a:pt x="3639535" y="26166"/>
                </a:cubicBezTo>
                <a:cubicBezTo>
                  <a:pt x="3640386" y="36802"/>
                  <a:pt x="3638790" y="44247"/>
                  <a:pt x="3634749" y="48502"/>
                </a:cubicBezTo>
                <a:cubicBezTo>
                  <a:pt x="3630707" y="52756"/>
                  <a:pt x="3625920" y="54883"/>
                  <a:pt x="3620390" y="54883"/>
                </a:cubicBezTo>
                <a:cubicBezTo>
                  <a:pt x="3615710" y="54883"/>
                  <a:pt x="3611030" y="53926"/>
                  <a:pt x="3606350" y="52012"/>
                </a:cubicBezTo>
                <a:cubicBezTo>
                  <a:pt x="3601670" y="50097"/>
                  <a:pt x="3596245" y="47970"/>
                  <a:pt x="3590076" y="45630"/>
                </a:cubicBezTo>
                <a:cubicBezTo>
                  <a:pt x="3583908" y="43290"/>
                  <a:pt x="3576675" y="41163"/>
                  <a:pt x="3568378" y="39248"/>
                </a:cubicBezTo>
                <a:cubicBezTo>
                  <a:pt x="3560082" y="37334"/>
                  <a:pt x="3549978" y="36376"/>
                  <a:pt x="3538065" y="36376"/>
                </a:cubicBezTo>
                <a:cubicBezTo>
                  <a:pt x="3512538" y="36376"/>
                  <a:pt x="3493606" y="42865"/>
                  <a:pt x="3481268" y="55841"/>
                </a:cubicBezTo>
                <a:cubicBezTo>
                  <a:pt x="3468930" y="68817"/>
                  <a:pt x="3462760" y="84878"/>
                  <a:pt x="3462760" y="104023"/>
                </a:cubicBezTo>
                <a:cubicBezTo>
                  <a:pt x="3462760" y="115085"/>
                  <a:pt x="3465738" y="126465"/>
                  <a:pt x="3471695" y="138165"/>
                </a:cubicBezTo>
                <a:cubicBezTo>
                  <a:pt x="3477652" y="149865"/>
                  <a:pt x="3489351" y="164437"/>
                  <a:pt x="3506795" y="181880"/>
                </a:cubicBezTo>
                <a:lnTo>
                  <a:pt x="3621666" y="294199"/>
                </a:lnTo>
                <a:lnTo>
                  <a:pt x="3683569" y="179328"/>
                </a:lnTo>
                <a:cubicBezTo>
                  <a:pt x="3688249" y="170393"/>
                  <a:pt x="3696332" y="165926"/>
                  <a:pt x="3707820" y="165926"/>
                </a:cubicBezTo>
                <a:cubicBezTo>
                  <a:pt x="3716329" y="165926"/>
                  <a:pt x="3723987" y="167415"/>
                  <a:pt x="3730794" y="170393"/>
                </a:cubicBezTo>
                <a:lnTo>
                  <a:pt x="3649108" y="320364"/>
                </a:lnTo>
                <a:lnTo>
                  <a:pt x="3746748" y="418005"/>
                </a:lnTo>
                <a:cubicBezTo>
                  <a:pt x="3742919" y="419281"/>
                  <a:pt x="3738877" y="420451"/>
                  <a:pt x="3734623" y="421515"/>
                </a:cubicBezTo>
                <a:cubicBezTo>
                  <a:pt x="3730368" y="422579"/>
                  <a:pt x="3724838" y="423110"/>
                  <a:pt x="3718031" y="423110"/>
                </a:cubicBezTo>
                <a:cubicBezTo>
                  <a:pt x="3709521" y="423110"/>
                  <a:pt x="3702714" y="422047"/>
                  <a:pt x="3697609" y="419920"/>
                </a:cubicBezTo>
                <a:cubicBezTo>
                  <a:pt x="3692504" y="417792"/>
                  <a:pt x="3687824" y="414601"/>
                  <a:pt x="3683569" y="410347"/>
                </a:cubicBezTo>
                <a:lnTo>
                  <a:pt x="3627410" y="353549"/>
                </a:lnTo>
                <a:cubicBezTo>
                  <a:pt x="3621028" y="363760"/>
                  <a:pt x="3613583" y="373439"/>
                  <a:pt x="3605074" y="382586"/>
                </a:cubicBezTo>
                <a:cubicBezTo>
                  <a:pt x="3596564" y="391734"/>
                  <a:pt x="3586886" y="399711"/>
                  <a:pt x="3576037" y="406518"/>
                </a:cubicBezTo>
                <a:cubicBezTo>
                  <a:pt x="3565188" y="413325"/>
                  <a:pt x="3553275" y="418750"/>
                  <a:pt x="3540299" y="422791"/>
                </a:cubicBezTo>
                <a:cubicBezTo>
                  <a:pt x="3527322" y="426833"/>
                  <a:pt x="3512964" y="428854"/>
                  <a:pt x="3497222" y="428854"/>
                </a:cubicBezTo>
                <a:cubicBezTo>
                  <a:pt x="3475950" y="428854"/>
                  <a:pt x="3457017" y="425238"/>
                  <a:pt x="3440424" y="418005"/>
                </a:cubicBezTo>
                <a:cubicBezTo>
                  <a:pt x="3423832" y="410772"/>
                  <a:pt x="3409792" y="401413"/>
                  <a:pt x="3398305" y="389925"/>
                </a:cubicBezTo>
                <a:cubicBezTo>
                  <a:pt x="3386818" y="378438"/>
                  <a:pt x="3377990" y="365249"/>
                  <a:pt x="3371821" y="350359"/>
                </a:cubicBezTo>
                <a:cubicBezTo>
                  <a:pt x="3365652" y="335468"/>
                  <a:pt x="3362567" y="320364"/>
                  <a:pt x="3362567" y="305048"/>
                </a:cubicBezTo>
                <a:cubicBezTo>
                  <a:pt x="3362567" y="276543"/>
                  <a:pt x="3370863" y="252186"/>
                  <a:pt x="3387456" y="231977"/>
                </a:cubicBezTo>
                <a:cubicBezTo>
                  <a:pt x="3404048" y="211768"/>
                  <a:pt x="3427023" y="195920"/>
                  <a:pt x="3456379" y="184433"/>
                </a:cubicBezTo>
                <a:cubicBezTo>
                  <a:pt x="3444892" y="172095"/>
                  <a:pt x="3435957" y="159119"/>
                  <a:pt x="3429575" y="145504"/>
                </a:cubicBezTo>
                <a:cubicBezTo>
                  <a:pt x="3423194" y="131890"/>
                  <a:pt x="3420003" y="116361"/>
                  <a:pt x="3420003" y="98918"/>
                </a:cubicBezTo>
                <a:cubicBezTo>
                  <a:pt x="3420003" y="86580"/>
                  <a:pt x="3422449" y="74454"/>
                  <a:pt x="3427342" y="62542"/>
                </a:cubicBezTo>
                <a:cubicBezTo>
                  <a:pt x="3432234" y="50629"/>
                  <a:pt x="3439680" y="40099"/>
                  <a:pt x="3449678" y="30952"/>
                </a:cubicBezTo>
                <a:cubicBezTo>
                  <a:pt x="3459676" y="21805"/>
                  <a:pt x="3471908" y="14359"/>
                  <a:pt x="3486373" y="8616"/>
                </a:cubicBezTo>
                <a:cubicBezTo>
                  <a:pt x="3500838" y="2872"/>
                  <a:pt x="3517644" y="0"/>
                  <a:pt x="3536789" y="0"/>
                </a:cubicBezTo>
                <a:close/>
                <a:moveTo>
                  <a:pt x="2607901" y="0"/>
                </a:moveTo>
                <a:cubicBezTo>
                  <a:pt x="2636407" y="0"/>
                  <a:pt x="2662785" y="5425"/>
                  <a:pt x="2687035" y="16274"/>
                </a:cubicBezTo>
                <a:cubicBezTo>
                  <a:pt x="2711286" y="27123"/>
                  <a:pt x="2732239" y="42120"/>
                  <a:pt x="2749895" y="61265"/>
                </a:cubicBezTo>
                <a:cubicBezTo>
                  <a:pt x="2767552" y="80410"/>
                  <a:pt x="2781272" y="103066"/>
                  <a:pt x="2791058" y="129231"/>
                </a:cubicBezTo>
                <a:cubicBezTo>
                  <a:pt x="2800843" y="155396"/>
                  <a:pt x="2805736" y="183369"/>
                  <a:pt x="2805736" y="213151"/>
                </a:cubicBezTo>
                <a:cubicBezTo>
                  <a:pt x="2805736" y="243358"/>
                  <a:pt x="2800843" y="271544"/>
                  <a:pt x="2791058" y="297709"/>
                </a:cubicBezTo>
                <a:cubicBezTo>
                  <a:pt x="2781272" y="323874"/>
                  <a:pt x="2767552" y="346636"/>
                  <a:pt x="2749895" y="365994"/>
                </a:cubicBezTo>
                <a:cubicBezTo>
                  <a:pt x="2732239" y="385352"/>
                  <a:pt x="2711286" y="400668"/>
                  <a:pt x="2687035" y="411942"/>
                </a:cubicBezTo>
                <a:cubicBezTo>
                  <a:pt x="2662785" y="423217"/>
                  <a:pt x="2636407" y="428854"/>
                  <a:pt x="2607901" y="428854"/>
                </a:cubicBezTo>
                <a:cubicBezTo>
                  <a:pt x="2578971" y="428854"/>
                  <a:pt x="2552274" y="423217"/>
                  <a:pt x="2527810" y="411942"/>
                </a:cubicBezTo>
                <a:cubicBezTo>
                  <a:pt x="2503347" y="400668"/>
                  <a:pt x="2482394" y="385352"/>
                  <a:pt x="2464950" y="365994"/>
                </a:cubicBezTo>
                <a:cubicBezTo>
                  <a:pt x="2447507" y="346636"/>
                  <a:pt x="2433892" y="323874"/>
                  <a:pt x="2424107" y="297709"/>
                </a:cubicBezTo>
                <a:cubicBezTo>
                  <a:pt x="2414322" y="271544"/>
                  <a:pt x="2409429" y="243358"/>
                  <a:pt x="2409429" y="213151"/>
                </a:cubicBezTo>
                <a:cubicBezTo>
                  <a:pt x="2409429" y="183369"/>
                  <a:pt x="2414322" y="155502"/>
                  <a:pt x="2424107" y="129550"/>
                </a:cubicBezTo>
                <a:cubicBezTo>
                  <a:pt x="2433892" y="103598"/>
                  <a:pt x="2447507" y="81049"/>
                  <a:pt x="2464950" y="61903"/>
                </a:cubicBezTo>
                <a:cubicBezTo>
                  <a:pt x="2482394" y="42758"/>
                  <a:pt x="2503347" y="27655"/>
                  <a:pt x="2527810" y="16593"/>
                </a:cubicBezTo>
                <a:cubicBezTo>
                  <a:pt x="2552274" y="5531"/>
                  <a:pt x="2578971" y="0"/>
                  <a:pt x="2607901" y="0"/>
                </a:cubicBezTo>
                <a:close/>
                <a:moveTo>
                  <a:pt x="617177" y="0"/>
                </a:moveTo>
                <a:cubicBezTo>
                  <a:pt x="645682" y="0"/>
                  <a:pt x="672060" y="5425"/>
                  <a:pt x="696310" y="16274"/>
                </a:cubicBezTo>
                <a:cubicBezTo>
                  <a:pt x="720561" y="27123"/>
                  <a:pt x="741514" y="42120"/>
                  <a:pt x="759170" y="61265"/>
                </a:cubicBezTo>
                <a:cubicBezTo>
                  <a:pt x="776827" y="80410"/>
                  <a:pt x="790547" y="103066"/>
                  <a:pt x="800333" y="129231"/>
                </a:cubicBezTo>
                <a:cubicBezTo>
                  <a:pt x="810118" y="155396"/>
                  <a:pt x="815011" y="183369"/>
                  <a:pt x="815011" y="213151"/>
                </a:cubicBezTo>
                <a:cubicBezTo>
                  <a:pt x="815011" y="243358"/>
                  <a:pt x="810118" y="271544"/>
                  <a:pt x="800333" y="297709"/>
                </a:cubicBezTo>
                <a:cubicBezTo>
                  <a:pt x="790547" y="323874"/>
                  <a:pt x="776827" y="346636"/>
                  <a:pt x="759170" y="365994"/>
                </a:cubicBezTo>
                <a:cubicBezTo>
                  <a:pt x="741514" y="385352"/>
                  <a:pt x="720561" y="400668"/>
                  <a:pt x="696310" y="411942"/>
                </a:cubicBezTo>
                <a:cubicBezTo>
                  <a:pt x="672060" y="423217"/>
                  <a:pt x="645682" y="428854"/>
                  <a:pt x="617177" y="428854"/>
                </a:cubicBezTo>
                <a:cubicBezTo>
                  <a:pt x="588246" y="428854"/>
                  <a:pt x="561549" y="423217"/>
                  <a:pt x="537085" y="411942"/>
                </a:cubicBezTo>
                <a:cubicBezTo>
                  <a:pt x="512622" y="400668"/>
                  <a:pt x="491669" y="385352"/>
                  <a:pt x="474225" y="365994"/>
                </a:cubicBezTo>
                <a:cubicBezTo>
                  <a:pt x="456782" y="346636"/>
                  <a:pt x="443167" y="323874"/>
                  <a:pt x="433382" y="297709"/>
                </a:cubicBezTo>
                <a:cubicBezTo>
                  <a:pt x="423597" y="271544"/>
                  <a:pt x="418704" y="243358"/>
                  <a:pt x="418704" y="213151"/>
                </a:cubicBezTo>
                <a:cubicBezTo>
                  <a:pt x="418704" y="183369"/>
                  <a:pt x="423597" y="155502"/>
                  <a:pt x="433382" y="129550"/>
                </a:cubicBezTo>
                <a:cubicBezTo>
                  <a:pt x="443167" y="103598"/>
                  <a:pt x="456782" y="81049"/>
                  <a:pt x="474225" y="61903"/>
                </a:cubicBezTo>
                <a:cubicBezTo>
                  <a:pt x="491669" y="42758"/>
                  <a:pt x="512622" y="27655"/>
                  <a:pt x="537085" y="16593"/>
                </a:cubicBezTo>
                <a:cubicBezTo>
                  <a:pt x="561549" y="5531"/>
                  <a:pt x="588246" y="0"/>
                  <a:pt x="6171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5000" spc="-20" dirty="0">
              <a:solidFill>
                <a:schemeClr val="bg1"/>
              </a:solidFill>
              <a:latin typeface="Sky Text Regular" panose="020B050604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046978" y="-10825"/>
            <a:ext cx="176784" cy="6860177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  <a:effectLst>
            <a:outerShdw blurRad="127000" dist="63500" dir="10800000" algn="r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-6870192" y="3029800"/>
            <a:ext cx="6870192" cy="3830375"/>
          </a:xfrm>
          <a:prstGeom prst="rect">
            <a:avLst/>
          </a:prstGeom>
          <a:solidFill>
            <a:srgbClr val="F6F8F7"/>
          </a:solidFill>
          <a:ln>
            <a:noFill/>
          </a:ln>
          <a:effectLst>
            <a:outerShdw blurRad="508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-6870192" y="0"/>
            <a:ext cx="6870192" cy="3029800"/>
          </a:xfrm>
          <a:prstGeom prst="rect">
            <a:avLst/>
          </a:prstGeom>
          <a:solidFill>
            <a:srgbClr val="F5F6F8"/>
          </a:solidFill>
          <a:ln>
            <a:noFill/>
          </a:ln>
          <a:effectLst>
            <a:outerShdw blurRad="381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-6760241" y="2393400"/>
            <a:ext cx="51219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spc="-60" dirty="0">
                <a:latin typeface="Sky Text Medium" panose="020B0506040202020204" pitchFamily="34" charset="0"/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55560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1 -0.00023 " pathEditMode="relative" rAng="0" ptsTypes="AA">
                                      <p:cBhvr>
                                        <p:cTn id="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76" y="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99987 -0.00046 " pathEditMode="relative" rAng="0" ptsTypes="AA">
                                      <p:cBhvr>
                                        <p:cTn id="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0" y="-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1 -0.00023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34" y="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1 -0.00023 " pathEditMode="relative" rAng="0" ptsTypes="AA">
                                      <p:cBhvr>
                                        <p:cTn id="12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89" y="-25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1 -0.00139 " pathEditMode="relative" rAng="0" ptsTypes="AA">
                                      <p:cBhvr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78" y="17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0.99909 -0.00625 " pathEditMode="relative" rAng="0" ptsTypes="AA">
                                      <p:cBhvr>
                                        <p:cTn id="16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61" y="-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1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 -0.00023 L 1 0.26274 " pathEditMode="relative" rAng="0" ptsTypes="AA">
                                      <p:cBhvr>
                                        <p:cTn id="20" dur="4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4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 -0.00023 L 1 -0.26458 " pathEditMode="relative" rAng="0" ptsTypes="AA">
                                      <p:cBhvr>
                                        <p:cTn id="22" dur="4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1104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 -0.00139 L 1 -0.26435 " pathEditMode="relative" rAng="0" ptsTypes="AA">
                                      <p:cBhvr>
                                        <p:cTn id="24" dur="4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-1275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  <p:bldP spid="19" grpId="0" animBg="1"/>
      <p:bldP spid="16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/>
      <p:bldP spid="11" grpId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219588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7" y="6831150"/>
            <a:ext cx="210868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COMING UP</a:t>
            </a:r>
          </a:p>
        </p:txBody>
      </p:sp>
    </p:spTree>
    <p:extLst>
      <p:ext uri="{BB962C8B-B14F-4D97-AF65-F5344CB8AC3E}">
        <p14:creationId xmlns:p14="http://schemas.microsoft.com/office/powerpoint/2010/main" val="275862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045E-16 L 2.70833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04167E-6 -0.15324 L -1.04167E-6 -4.81481E-6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2.70833E-6 -0.15347 L 2.70833E-6 -2.22045E-1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26 -0.15324 L 0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2925423" y="5792692"/>
            <a:ext cx="11120688" cy="573443"/>
            <a:chOff x="3045401" y="5800881"/>
            <a:chExt cx="11120688" cy="569387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33" name="Rectangle 32"/>
            <p:cNvSpPr/>
            <p:nvPr/>
          </p:nvSpPr>
          <p:spPr>
            <a:xfrm>
              <a:off x="3045401" y="5820813"/>
              <a:ext cx="11120688" cy="542421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11417" y="5800881"/>
              <a:ext cx="4976766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ysClr val="windowText" lastClr="000000"/>
                  </a:solidFill>
                  <a:latin typeface="Sky Text Regular" panose="020B0506040202020204" pitchFamily="34" charset="0"/>
                </a:rPr>
                <a:t>HEADLINE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2936040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2922432" y="5236456"/>
            <a:ext cx="16855218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455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954" y="6871648"/>
            <a:ext cx="12219588" cy="520179"/>
          </a:xfrm>
          <a:prstGeom prst="rect">
            <a:avLst/>
          </a:prstGeom>
          <a:gradFill flip="none" rotWithShape="1">
            <a:gsLst>
              <a:gs pos="0">
                <a:srgbClr val="900003"/>
              </a:gs>
              <a:gs pos="100000">
                <a:srgbClr val="B04B4A"/>
              </a:gs>
              <a:gs pos="95000">
                <a:srgbClr val="A70000"/>
              </a:gs>
              <a:gs pos="5000">
                <a:srgbClr val="A70000"/>
              </a:gs>
            </a:gsLst>
            <a:lin ang="16200000" scaled="1"/>
            <a:tileRect/>
          </a:gra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600274"/>
            <a:ext cx="12192000" cy="212718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D60B0D"/>
              </a:gs>
              <a:gs pos="5000">
                <a:srgbClr val="C50001"/>
              </a:gs>
              <a:gs pos="0">
                <a:srgbClr val="A70000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-5954" y="18411"/>
            <a:ext cx="12197954" cy="5799344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0" y="6871648"/>
            <a:ext cx="12192000" cy="520179"/>
          </a:xfrm>
          <a:prstGeom prst="rect">
            <a:avLst/>
          </a:prstGeom>
          <a:gradFill flip="none" rotWithShape="1">
            <a:gsLst>
              <a:gs pos="100000">
                <a:srgbClr val="B04B4A"/>
              </a:gs>
              <a:gs pos="95000">
                <a:srgbClr val="A7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54837" y="6831150"/>
            <a:ext cx="295089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00" spc="-60" dirty="0">
                <a:solidFill>
                  <a:schemeClr val="bg1"/>
                </a:solidFill>
                <a:latin typeface="Sky Text Medium" panose="020B0506040202020204" pitchFamily="34" charset="0"/>
              </a:rPr>
              <a:t>ON MOBILE NOW</a:t>
            </a:r>
          </a:p>
        </p:txBody>
      </p:sp>
    </p:spTree>
    <p:extLst>
      <p:ext uri="{BB962C8B-B14F-4D97-AF65-F5344CB8AC3E}">
        <p14:creationId xmlns:p14="http://schemas.microsoft.com/office/powerpoint/2010/main" val="104645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-0.15324 " pathEditMode="relative" rAng="0" ptsTypes="AA">
                                      <p:cBhvr>
                                        <p:cTn id="6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045E-16 L -2.5E-6 -0.15347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15324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07407E-6 L -0.00013 0.0314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04167E-6 -0.15324 L -1.04167E-6 -4.81481E-6 " pathEditMode="relative" rAng="0" ptsTypes="AA">
                                      <p:cBhvr>
                                        <p:cTn id="14" dur="4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2.5E-6 -0.15347 L -2.5E-6 -2.22045E-16 " pathEditMode="relative" rAng="0" ptsTypes="AA">
                                      <p:cBhvr>
                                        <p:cTn id="1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26 -0.15324 L 0 -4.81481E-6 " pathEditMode="relative" rAng="0" ptsTypes="AA">
                                      <p:cBhvr>
                                        <p:cTn id="18" dur="48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6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10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13 0.03148 L -0.00013 0.18472 " pathEditMode="relative" rAng="0" ptsTypes="AA">
                                      <p:cBhvr>
                                        <p:cTn id="20" dur="4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20" grpId="0" animBg="1"/>
      <p:bldP spid="20" grpId="1" animBg="1"/>
      <p:bldP spid="16" grpId="0"/>
      <p:bldP spid="16" grpId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3826181" y="5792692"/>
            <a:ext cx="11120688" cy="573443"/>
            <a:chOff x="3045401" y="5800881"/>
            <a:chExt cx="11120688" cy="569387"/>
          </a:xfrm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grpSpPr>
        <p:sp>
          <p:nvSpPr>
            <p:cNvPr id="33" name="Rectangle 32"/>
            <p:cNvSpPr/>
            <p:nvPr/>
          </p:nvSpPr>
          <p:spPr>
            <a:xfrm>
              <a:off x="3045401" y="5820813"/>
              <a:ext cx="11120688" cy="542421"/>
            </a:xfrm>
            <a:prstGeom prst="rect">
              <a:avLst/>
            </a:prstGeom>
            <a:gradFill>
              <a:gsLst>
                <a:gs pos="100000">
                  <a:srgbClr val="FEFDFF"/>
                </a:gs>
                <a:gs pos="0">
                  <a:srgbClr val="F6F6F5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11417" y="5800881"/>
              <a:ext cx="4976766" cy="569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100" spc="20" dirty="0">
                  <a:ln w="19050">
                    <a:noFill/>
                  </a:ln>
                  <a:solidFill>
                    <a:sysClr val="windowText" lastClr="000000"/>
                  </a:solidFill>
                  <a:latin typeface="Sky Text Regular" panose="020B0506040202020204" pitchFamily="34" charset="0"/>
                </a:rPr>
                <a:t>HEADLINE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1341288" y="5513697"/>
            <a:ext cx="850711" cy="11320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-5954" y="6339741"/>
            <a:ext cx="3692905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-13609" y="5243020"/>
            <a:ext cx="3839790" cy="161498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38100" dist="254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339771"/>
            <a:ext cx="12192000" cy="51823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0" y="4210050"/>
            <a:ext cx="12192000" cy="160952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826181" y="5236456"/>
            <a:ext cx="15047720" cy="1621544"/>
            <a:chOff x="3686951" y="5821707"/>
            <a:chExt cx="7669502" cy="522293"/>
          </a:xfrm>
        </p:grpSpPr>
        <p:sp>
          <p:nvSpPr>
            <p:cNvPr id="13" name="Rectangle 12"/>
            <p:cNvSpPr/>
            <p:nvPr/>
          </p:nvSpPr>
          <p:spPr>
            <a:xfrm>
              <a:off x="3686951" y="5821707"/>
              <a:ext cx="3832965" cy="52017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23488" y="5823821"/>
              <a:ext cx="3832965" cy="52017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99921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2223212" y="289143"/>
            <a:ext cx="2129241" cy="237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2200280" y="230404"/>
            <a:ext cx="1329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-80" dirty="0">
                <a:latin typeface="Sky Text Medium" panose="020B0506040202020204" pitchFamily="34" charset="0"/>
              </a:rPr>
              <a:t>WASHINGTON</a:t>
            </a:r>
          </a:p>
        </p:txBody>
      </p:sp>
    </p:spTree>
    <p:extLst>
      <p:ext uri="{BB962C8B-B14F-4D97-AF65-F5344CB8AC3E}">
        <p14:creationId xmlns:p14="http://schemas.microsoft.com/office/powerpoint/2010/main" val="109606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16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-0.17513 -1.85185E-6 " pathEditMode="relative" rAng="0" ptsTypes="AA">
                                      <p:cBhvr>
                                        <p:cTn id="8" dur="48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76" y="8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-1.85185E-6 L -0.17513 -1.85185E-6 " pathEditMode="relative" rAng="0" ptsTypes="AA">
                                      <p:cBhvr>
                                        <p:cTn id="10" dur="48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9993</TotalTime>
  <Words>389</Words>
  <Application>Microsoft Office PowerPoint</Application>
  <PresentationFormat>Widescreen</PresentationFormat>
  <Paragraphs>234</Paragraphs>
  <Slides>80</Slides>
  <Notes>9</Notes>
  <HiddenSlides>0</HiddenSlides>
  <MMClips>29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Calibri</vt:lpstr>
      <vt:lpstr>Calibri Light</vt:lpstr>
      <vt:lpstr>Helvetica</vt:lpstr>
      <vt:lpstr>Sky Text</vt:lpstr>
      <vt:lpstr>Sky Text Medium</vt:lpstr>
      <vt:lpstr>Sky Text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246</cp:revision>
  <dcterms:created xsi:type="dcterms:W3CDTF">2016-07-22T19:22:01Z</dcterms:created>
  <dcterms:modified xsi:type="dcterms:W3CDTF">2016-08-14T12:58:00Z</dcterms:modified>
</cp:coreProperties>
</file>